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18"/>
  </p:notesMasterIdLst>
  <p:sldIdLst>
    <p:sldId id="336" r:id="rId2"/>
    <p:sldId id="256" r:id="rId3"/>
    <p:sldId id="318" r:id="rId4"/>
    <p:sldId id="320" r:id="rId5"/>
    <p:sldId id="289" r:id="rId6"/>
    <p:sldId id="321" r:id="rId7"/>
    <p:sldId id="334" r:id="rId8"/>
    <p:sldId id="335" r:id="rId9"/>
    <p:sldId id="322" r:id="rId10"/>
    <p:sldId id="323" r:id="rId11"/>
    <p:sldId id="324" r:id="rId12"/>
    <p:sldId id="329" r:id="rId13"/>
    <p:sldId id="332" r:id="rId14"/>
    <p:sldId id="333" r:id="rId15"/>
    <p:sldId id="312" r:id="rId16"/>
    <p:sldId id="282"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469B"/>
    <a:srgbClr val="F28330"/>
    <a:srgbClr val="1C8026"/>
    <a:srgbClr val="D86A2A"/>
    <a:srgbClr val="0777F4"/>
    <a:srgbClr val="B9B3E4"/>
    <a:srgbClr val="D47946"/>
    <a:srgbClr val="FAC632"/>
    <a:srgbClr val="3999C1"/>
    <a:srgbClr val="4DB6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C9B8FBF-75D6-4148-933B-52C0BB3D87BD}">
  <a:tblStyle styleId="{3C9B8FBF-75D6-4148-933B-52C0BB3D87BD}" styleName="Table_0">
    <a:wholeTbl>
      <a:tcTxStyle b="off" i="off">
        <a:font>
          <a:latin typeface="Arial"/>
          <a:ea typeface="Arial"/>
          <a:cs typeface="Arial"/>
        </a:font>
        <a:srgbClr val="000000"/>
      </a:tcTxStyle>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431"/>
    <p:restoredTop sz="95872"/>
  </p:normalViewPr>
  <p:slideViewPr>
    <p:cSldViewPr snapToGrid="0" snapToObjects="1">
      <p:cViewPr varScale="1">
        <p:scale>
          <a:sx n="135" d="100"/>
          <a:sy n="135" d="100"/>
        </p:scale>
        <p:origin x="184"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jpg>
</file>

<file path=ppt/media/image2.png>
</file>

<file path=ppt/media/image3.jp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0" marR="0" lvl="0" indent="88900" algn="l" rtl="0">
              <a:spcBef>
                <a:spcPts val="0"/>
              </a:spcBef>
              <a:buSzPts val="1400"/>
              <a:buFont typeface="Arial"/>
              <a:buChar char="●"/>
              <a:defRPr sz="1100" b="0" i="0" u="none" strike="noStrike" cap="none"/>
            </a:lvl1pPr>
            <a:lvl2pPr marL="0" marR="0" lvl="1" indent="88900" algn="l" rtl="0">
              <a:spcBef>
                <a:spcPts val="0"/>
              </a:spcBef>
              <a:buSzPts val="1400"/>
              <a:buFont typeface="Arial"/>
              <a:buChar char="○"/>
              <a:defRPr sz="1100" b="0" i="0" u="none" strike="noStrike" cap="none"/>
            </a:lvl2pPr>
            <a:lvl3pPr marL="0" marR="0" lvl="2" indent="88900" algn="l" rtl="0">
              <a:spcBef>
                <a:spcPts val="0"/>
              </a:spcBef>
              <a:buSzPts val="1400"/>
              <a:buFont typeface="Arial"/>
              <a:buChar char="■"/>
              <a:defRPr sz="1100" b="0" i="0" u="none" strike="noStrike" cap="none"/>
            </a:lvl3pPr>
            <a:lvl4pPr marL="0" marR="0" lvl="3" indent="88900" algn="l" rtl="0">
              <a:spcBef>
                <a:spcPts val="0"/>
              </a:spcBef>
              <a:buSzPts val="1400"/>
              <a:buFont typeface="Arial"/>
              <a:buChar char="●"/>
              <a:defRPr sz="1100" b="0" i="0" u="none" strike="noStrike" cap="none"/>
            </a:lvl4pPr>
            <a:lvl5pPr marL="0" marR="0" lvl="4" indent="88900" algn="l" rtl="0">
              <a:spcBef>
                <a:spcPts val="0"/>
              </a:spcBef>
              <a:buSzPts val="1400"/>
              <a:buFont typeface="Arial"/>
              <a:buChar char="○"/>
              <a:defRPr sz="1100" b="0" i="0" u="none" strike="noStrike" cap="none"/>
            </a:lvl5pPr>
            <a:lvl6pPr marL="0" marR="0" lvl="5" indent="88900" algn="l" rtl="0">
              <a:spcBef>
                <a:spcPts val="0"/>
              </a:spcBef>
              <a:buSzPts val="1400"/>
              <a:buFont typeface="Arial"/>
              <a:buChar char="■"/>
              <a:defRPr sz="1100" b="0" i="0" u="none" strike="noStrike" cap="none"/>
            </a:lvl6pPr>
            <a:lvl7pPr marL="0" marR="0" lvl="6" indent="88900" algn="l" rtl="0">
              <a:spcBef>
                <a:spcPts val="0"/>
              </a:spcBef>
              <a:buSzPts val="1400"/>
              <a:buFont typeface="Arial"/>
              <a:buChar char="●"/>
              <a:defRPr sz="1100" b="0" i="0" u="none" strike="noStrike" cap="none"/>
            </a:lvl7pPr>
            <a:lvl8pPr marL="0" marR="0" lvl="7" indent="88900" algn="l" rtl="0">
              <a:spcBef>
                <a:spcPts val="0"/>
              </a:spcBef>
              <a:buSzPts val="1400"/>
              <a:buFont typeface="Arial"/>
              <a:buChar char="○"/>
              <a:defRPr sz="1100" b="0" i="0" u="none" strike="noStrike" cap="none"/>
            </a:lvl8pPr>
            <a:lvl9pPr marL="0" marR="0" lvl="8" indent="88900" algn="l" rtl="0">
              <a:spcBef>
                <a:spcPts val="0"/>
              </a:spcBef>
              <a:buSzPts val="1400"/>
              <a:buFont typeface="Arial"/>
              <a:buChar char="■"/>
              <a:defRPr sz="1100" b="0" i="0" u="none" strike="noStrike" cap="none"/>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8" name="Shape 5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9" name="Shape 99"/>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extLst>
      <p:ext uri="{BB962C8B-B14F-4D97-AF65-F5344CB8AC3E}">
        <p14:creationId xmlns:p14="http://schemas.microsoft.com/office/powerpoint/2010/main" val="28182298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9" name="Shape 99"/>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extLst>
      <p:ext uri="{BB962C8B-B14F-4D97-AF65-F5344CB8AC3E}">
        <p14:creationId xmlns:p14="http://schemas.microsoft.com/office/powerpoint/2010/main" val="3664841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8" name="Shape 5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extLst>
      <p:ext uri="{BB962C8B-B14F-4D97-AF65-F5344CB8AC3E}">
        <p14:creationId xmlns:p14="http://schemas.microsoft.com/office/powerpoint/2010/main" val="18341626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Shape 2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80" name="Shape 280"/>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6" name="Shape 7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r>
              <a:rPr lang="en"/>
              <a:t>After a glance of our dataset, we notice that it is really large. So it is important to find a better way for selecting important features and doing the dimensionality reduction. Therefore we found some works related to dimensionality reduction. This article is from Laurens, Eric and Jaap compared various techniques of dimensionality reduction like PCA, Isomap, LLE and so on with advantages and disadvantages. Each dataset has its suitable techniques for dimensionality reduction. So based on the comparison in the article and analysis of our data, we decided to use PCA to maximize the maintenance of original data, and LDA to easily classify our data. And to see which one is better.</a:t>
            </a:r>
          </a:p>
          <a:p>
            <a:pPr marL="0" marR="0" lvl="0" indent="-88900" algn="l" rtl="0">
              <a:spcBef>
                <a:spcPts val="0"/>
              </a:spcBef>
              <a:buSzPts val="1400"/>
              <a:buFont typeface="Arial"/>
              <a:buNone/>
            </a:pPr>
            <a:endParaRPr/>
          </a:p>
          <a:p>
            <a:pPr marL="0" marR="0" lvl="0" indent="-88900" algn="l" rtl="0">
              <a:spcBef>
                <a:spcPts val="0"/>
              </a:spcBef>
              <a:buSzPts val="1400"/>
              <a:buFont typeface="Arial"/>
              <a:buNone/>
            </a:pPr>
            <a:r>
              <a:rPr lang="en"/>
              <a:t>Our safe driver's prediction needs a classification result with two classes. Therefore we also found some works related to classification techniques and how they evaluate the final results to generate a better prediction. In this article (</a:t>
            </a:r>
            <a:r>
              <a:rPr lang="en" sz="1400" b="1">
                <a:solidFill>
                  <a:schemeClr val="dk2"/>
                </a:solidFill>
                <a:latin typeface="Lato"/>
                <a:ea typeface="Lato"/>
                <a:cs typeface="Lato"/>
                <a:sym typeface="Lato"/>
              </a:rPr>
              <a:t>Supervised machine learning: A review of classification techniques</a:t>
            </a:r>
            <a:r>
              <a:rPr lang="en"/>
              <a:t>), we learned that it is more sufficient to use various techniques like speed, tolerance to noise and so on to do the evaluation rather than only use accuracy. So we decided to add precision and recall and also ROC curve to evaluate our models carefully.</a:t>
            </a:r>
          </a:p>
        </p:txBody>
      </p:sp>
    </p:spTree>
    <p:extLst>
      <p:ext uri="{BB962C8B-B14F-4D97-AF65-F5344CB8AC3E}">
        <p14:creationId xmlns:p14="http://schemas.microsoft.com/office/powerpoint/2010/main" val="507591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extLst>
      <p:ext uri="{BB962C8B-B14F-4D97-AF65-F5344CB8AC3E}">
        <p14:creationId xmlns:p14="http://schemas.microsoft.com/office/powerpoint/2010/main" val="99229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extLst>
      <p:ext uri="{BB962C8B-B14F-4D97-AF65-F5344CB8AC3E}">
        <p14:creationId xmlns:p14="http://schemas.microsoft.com/office/powerpoint/2010/main" val="1326300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Shape 2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80" name="Shape 280"/>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extLst>
      <p:ext uri="{BB962C8B-B14F-4D97-AF65-F5344CB8AC3E}">
        <p14:creationId xmlns:p14="http://schemas.microsoft.com/office/powerpoint/2010/main" val="644275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extLst>
      <p:ext uri="{BB962C8B-B14F-4D97-AF65-F5344CB8AC3E}">
        <p14:creationId xmlns:p14="http://schemas.microsoft.com/office/powerpoint/2010/main" val="4573388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extLst>
      <p:ext uri="{BB962C8B-B14F-4D97-AF65-F5344CB8AC3E}">
        <p14:creationId xmlns:p14="http://schemas.microsoft.com/office/powerpoint/2010/main" val="6012471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6" name="Shape 146"/>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extLst>
      <p:ext uri="{BB962C8B-B14F-4D97-AF65-F5344CB8AC3E}">
        <p14:creationId xmlns:p14="http://schemas.microsoft.com/office/powerpoint/2010/main" val="31613216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9" name="Shape 99"/>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88900" algn="l" rtl="0">
              <a:spcBef>
                <a:spcPts val="0"/>
              </a:spcBef>
              <a:buSzPts val="1400"/>
              <a:buFont typeface="Arial"/>
              <a:buNone/>
            </a:pPr>
            <a:endParaRPr sz="1100" b="0" i="0" u="none" strike="noStrike" cap="none"/>
          </a:p>
        </p:txBody>
      </p:sp>
    </p:spTree>
    <p:extLst>
      <p:ext uri="{BB962C8B-B14F-4D97-AF65-F5344CB8AC3E}">
        <p14:creationId xmlns:p14="http://schemas.microsoft.com/office/powerpoint/2010/main" val="9530841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blipFill rotWithShape="1">
          <a:blip r:embed="rId2">
            <a:alphaModFix/>
          </a:blip>
          <a:stretch>
            <a:fillRect/>
          </a:stretch>
        </a:blipFill>
        <a:effectLst/>
      </p:bgPr>
    </p:bg>
    <p:spTree>
      <p:nvGrpSpPr>
        <p:cNvPr id="1" name="Shape 9"/>
        <p:cNvGrpSpPr/>
        <p:nvPr/>
      </p:nvGrpSpPr>
      <p:grpSpPr>
        <a:xfrm>
          <a:off x="0" y="0"/>
          <a:ext cx="0" cy="0"/>
          <a:chOff x="0" y="0"/>
          <a:chExt cx="0" cy="0"/>
        </a:xfrm>
      </p:grpSpPr>
      <p:pic>
        <p:nvPicPr>
          <p:cNvPr id="10" name="Shape 10" descr="paint_transparent1.png"/>
          <p:cNvPicPr preferRelativeResize="0"/>
          <p:nvPr/>
        </p:nvPicPr>
        <p:blipFill rotWithShape="1">
          <a:blip r:embed="rId3">
            <a:alphaModFix/>
          </a:blip>
          <a:srcRect l="55210"/>
          <a:stretch/>
        </p:blipFill>
        <p:spPr>
          <a:xfrm>
            <a:off x="1" y="0"/>
            <a:ext cx="4095677" cy="5143500"/>
          </a:xfrm>
          <a:prstGeom prst="rect">
            <a:avLst/>
          </a:prstGeom>
          <a:noFill/>
          <a:ln>
            <a:noFill/>
          </a:ln>
        </p:spPr>
      </p:pic>
      <p:sp>
        <p:nvSpPr>
          <p:cNvPr id="11" name="Shape 11"/>
          <p:cNvSpPr txBox="1">
            <a:spLocks noGrp="1"/>
          </p:cNvSpPr>
          <p:nvPr>
            <p:ph type="ctrTitle"/>
          </p:nvPr>
        </p:nvSpPr>
        <p:spPr>
          <a:xfrm>
            <a:off x="3208125" y="3287225"/>
            <a:ext cx="5250300" cy="1159800"/>
          </a:xfrm>
          <a:prstGeom prst="rect">
            <a:avLst/>
          </a:prstGeom>
          <a:noFill/>
          <a:ln>
            <a:noFill/>
          </a:ln>
        </p:spPr>
        <p:txBody>
          <a:bodyPr wrap="square" lIns="91425" tIns="91425" rIns="91425" bIns="91425" anchor="b" anchorCtr="0"/>
          <a:lstStyle>
            <a:lvl1pPr marL="0" marR="0" lvl="0" indent="0" algn="r" rtl="0">
              <a:lnSpc>
                <a:spcPct val="100000"/>
              </a:lnSpc>
              <a:spcBef>
                <a:spcPts val="0"/>
              </a:spcBef>
              <a:spcAft>
                <a:spcPts val="0"/>
              </a:spcAft>
              <a:buClr>
                <a:srgbClr val="FFFFFF"/>
              </a:buClr>
              <a:buSzPts val="5000"/>
              <a:buFont typeface="Lato Light"/>
              <a:buNone/>
              <a:defRPr sz="5000" b="0" i="0" u="none" strike="noStrike" cap="none">
                <a:solidFill>
                  <a:srgbClr val="FFFFFF"/>
                </a:solidFill>
                <a:latin typeface="Lato Light"/>
                <a:ea typeface="Lato Light"/>
                <a:cs typeface="Lato Light"/>
                <a:sym typeface="Lato Light"/>
              </a:defRPr>
            </a:lvl1pPr>
            <a:lvl2pPr lvl="1" indent="0" algn="r">
              <a:spcBef>
                <a:spcPts val="0"/>
              </a:spcBef>
              <a:buClr>
                <a:srgbClr val="FFFFFF"/>
              </a:buClr>
              <a:buSzPts val="5000"/>
              <a:buFont typeface="Lato Light"/>
              <a:buNone/>
              <a:defRPr sz="5000">
                <a:solidFill>
                  <a:srgbClr val="FFFFFF"/>
                </a:solidFill>
                <a:latin typeface="Lato Light"/>
                <a:ea typeface="Lato Light"/>
                <a:cs typeface="Lato Light"/>
                <a:sym typeface="Lato Light"/>
              </a:defRPr>
            </a:lvl2pPr>
            <a:lvl3pPr lvl="2" indent="0" algn="r">
              <a:spcBef>
                <a:spcPts val="0"/>
              </a:spcBef>
              <a:buClr>
                <a:srgbClr val="FFFFFF"/>
              </a:buClr>
              <a:buSzPts val="5000"/>
              <a:buFont typeface="Lato Light"/>
              <a:buNone/>
              <a:defRPr sz="5000">
                <a:solidFill>
                  <a:srgbClr val="FFFFFF"/>
                </a:solidFill>
                <a:latin typeface="Lato Light"/>
                <a:ea typeface="Lato Light"/>
                <a:cs typeface="Lato Light"/>
                <a:sym typeface="Lato Light"/>
              </a:defRPr>
            </a:lvl3pPr>
            <a:lvl4pPr lvl="3" indent="0" algn="r">
              <a:spcBef>
                <a:spcPts val="0"/>
              </a:spcBef>
              <a:buClr>
                <a:srgbClr val="FFFFFF"/>
              </a:buClr>
              <a:buSzPts val="5000"/>
              <a:buFont typeface="Lato Light"/>
              <a:buNone/>
              <a:defRPr sz="5000">
                <a:solidFill>
                  <a:srgbClr val="FFFFFF"/>
                </a:solidFill>
                <a:latin typeface="Lato Light"/>
                <a:ea typeface="Lato Light"/>
                <a:cs typeface="Lato Light"/>
                <a:sym typeface="Lato Light"/>
              </a:defRPr>
            </a:lvl4pPr>
            <a:lvl5pPr lvl="4" indent="0" algn="r">
              <a:spcBef>
                <a:spcPts val="0"/>
              </a:spcBef>
              <a:buClr>
                <a:srgbClr val="FFFFFF"/>
              </a:buClr>
              <a:buSzPts val="5000"/>
              <a:buFont typeface="Lato Light"/>
              <a:buNone/>
              <a:defRPr sz="5000">
                <a:solidFill>
                  <a:srgbClr val="FFFFFF"/>
                </a:solidFill>
                <a:latin typeface="Lato Light"/>
                <a:ea typeface="Lato Light"/>
                <a:cs typeface="Lato Light"/>
                <a:sym typeface="Lato Light"/>
              </a:defRPr>
            </a:lvl5pPr>
            <a:lvl6pPr lvl="5" indent="0" algn="r">
              <a:spcBef>
                <a:spcPts val="0"/>
              </a:spcBef>
              <a:buClr>
                <a:srgbClr val="FFFFFF"/>
              </a:buClr>
              <a:buSzPts val="5000"/>
              <a:buFont typeface="Lato Light"/>
              <a:buNone/>
              <a:defRPr sz="5000">
                <a:solidFill>
                  <a:srgbClr val="FFFFFF"/>
                </a:solidFill>
                <a:latin typeface="Lato Light"/>
                <a:ea typeface="Lato Light"/>
                <a:cs typeface="Lato Light"/>
                <a:sym typeface="Lato Light"/>
              </a:defRPr>
            </a:lvl6pPr>
            <a:lvl7pPr lvl="6" indent="0" algn="r">
              <a:spcBef>
                <a:spcPts val="0"/>
              </a:spcBef>
              <a:buClr>
                <a:srgbClr val="FFFFFF"/>
              </a:buClr>
              <a:buSzPts val="5000"/>
              <a:buFont typeface="Lato Light"/>
              <a:buNone/>
              <a:defRPr sz="5000">
                <a:solidFill>
                  <a:srgbClr val="FFFFFF"/>
                </a:solidFill>
                <a:latin typeface="Lato Light"/>
                <a:ea typeface="Lato Light"/>
                <a:cs typeface="Lato Light"/>
                <a:sym typeface="Lato Light"/>
              </a:defRPr>
            </a:lvl7pPr>
            <a:lvl8pPr lvl="7" indent="0" algn="r">
              <a:spcBef>
                <a:spcPts val="0"/>
              </a:spcBef>
              <a:buClr>
                <a:srgbClr val="FFFFFF"/>
              </a:buClr>
              <a:buSzPts val="5000"/>
              <a:buFont typeface="Lato Light"/>
              <a:buNone/>
              <a:defRPr sz="5000">
                <a:solidFill>
                  <a:srgbClr val="FFFFFF"/>
                </a:solidFill>
                <a:latin typeface="Lato Light"/>
                <a:ea typeface="Lato Light"/>
                <a:cs typeface="Lato Light"/>
                <a:sym typeface="Lato Light"/>
              </a:defRPr>
            </a:lvl8pPr>
            <a:lvl9pPr lvl="8" indent="0" algn="r">
              <a:spcBef>
                <a:spcPts val="0"/>
              </a:spcBef>
              <a:buClr>
                <a:srgbClr val="FFFFFF"/>
              </a:buClr>
              <a:buSzPts val="5000"/>
              <a:buFont typeface="Lato Light"/>
              <a:buNone/>
              <a:defRPr sz="5000">
                <a:solidFill>
                  <a:srgbClr val="FFFFFF"/>
                </a:solidFill>
                <a:latin typeface="Lato Light"/>
                <a:ea typeface="Lato Light"/>
                <a:cs typeface="Lato Light"/>
                <a:sym typeface="Lato Light"/>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circle">
    <p:bg>
      <p:bgPr>
        <a:blipFill rotWithShape="1">
          <a:blip r:embed="rId2">
            <a:alphaModFix/>
          </a:blip>
          <a:stretch>
            <a:fillRect/>
          </a:stretch>
        </a:blipFill>
        <a:effectLst/>
      </p:bgPr>
    </p:bg>
    <p:spTree>
      <p:nvGrpSpPr>
        <p:cNvPr id="1" name="Shape 18"/>
        <p:cNvGrpSpPr/>
        <p:nvPr/>
      </p:nvGrpSpPr>
      <p:grpSpPr>
        <a:xfrm>
          <a:off x="0" y="0"/>
          <a:ext cx="0" cy="0"/>
          <a:chOff x="0" y="0"/>
          <a:chExt cx="0" cy="0"/>
        </a:xfrm>
      </p:grpSpPr>
      <p:pic>
        <p:nvPicPr>
          <p:cNvPr id="19" name="Shape 19" descr="paint_transparent4.png"/>
          <p:cNvPicPr preferRelativeResize="0"/>
          <p:nvPr/>
        </p:nvPicPr>
        <p:blipFill rotWithShape="1">
          <a:blip r:embed="rId3">
            <a:alphaModFix/>
          </a:blip>
          <a:srcRect/>
          <a:stretch/>
        </p:blipFill>
        <p:spPr>
          <a:xfrm>
            <a:off x="0" y="0"/>
            <a:ext cx="9144000" cy="5143513"/>
          </a:xfrm>
          <a:prstGeom prst="rect">
            <a:avLst/>
          </a:prstGeom>
          <a:noFill/>
          <a:ln>
            <a:noFill/>
          </a:ln>
        </p:spPr>
      </p:pic>
      <p:sp>
        <p:nvSpPr>
          <p:cNvPr id="20" name="Shape 20"/>
          <p:cNvSpPr txBox="1">
            <a:spLocks noGrp="1"/>
          </p:cNvSpPr>
          <p:nvPr>
            <p:ph type="sldNum" idx="12"/>
          </p:nvPr>
        </p:nvSpPr>
        <p:spPr>
          <a:xfrm>
            <a:off x="4297650" y="4673651"/>
            <a:ext cx="548700" cy="393600"/>
          </a:xfrm>
          <a:prstGeom prst="rect">
            <a:avLst/>
          </a:prstGeom>
          <a:noFill/>
          <a:ln>
            <a:noFill/>
          </a:ln>
        </p:spPr>
        <p:txBody>
          <a:bodyPr wrap="square" lIns="91425" tIns="91425" rIns="91425" bIns="91425" anchor="ctr" anchorCtr="0">
            <a:noAutofit/>
          </a:bodyPr>
          <a:lstStyle/>
          <a:p>
            <a:pPr marL="0" marR="0" lvl="0" indent="-88900" algn="ct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Subtitle">
    <p:bg>
      <p:bgPr>
        <a:blipFill rotWithShape="1">
          <a:blip r:embed="rId2">
            <a:alphaModFix/>
          </a:blip>
          <a:stretch>
            <a:fillRect/>
          </a:stretch>
        </a:blipFill>
        <a:effectLst/>
      </p:bgPr>
    </p:bg>
    <p:spTree>
      <p:nvGrpSpPr>
        <p:cNvPr id="1" name="Shape 21"/>
        <p:cNvGrpSpPr/>
        <p:nvPr/>
      </p:nvGrpSpPr>
      <p:grpSpPr>
        <a:xfrm>
          <a:off x="0" y="0"/>
          <a:ext cx="0" cy="0"/>
          <a:chOff x="0" y="0"/>
          <a:chExt cx="0" cy="0"/>
        </a:xfrm>
      </p:grpSpPr>
      <p:pic>
        <p:nvPicPr>
          <p:cNvPr id="22" name="Shape 22" descr="paint_transparent4.png"/>
          <p:cNvPicPr preferRelativeResize="0"/>
          <p:nvPr/>
        </p:nvPicPr>
        <p:blipFill rotWithShape="1">
          <a:blip r:embed="rId3">
            <a:alphaModFix/>
          </a:blip>
          <a:srcRect r="49954"/>
          <a:stretch/>
        </p:blipFill>
        <p:spPr>
          <a:xfrm>
            <a:off x="4567925" y="0"/>
            <a:ext cx="4576075" cy="5143524"/>
          </a:xfrm>
          <a:prstGeom prst="rect">
            <a:avLst/>
          </a:prstGeom>
          <a:noFill/>
          <a:ln>
            <a:noFill/>
          </a:ln>
        </p:spPr>
      </p:pic>
      <p:sp>
        <p:nvSpPr>
          <p:cNvPr id="23" name="Shape 23"/>
          <p:cNvSpPr/>
          <p:nvPr/>
        </p:nvSpPr>
        <p:spPr>
          <a:xfrm>
            <a:off x="0" y="-150"/>
            <a:ext cx="5300700" cy="5143500"/>
          </a:xfrm>
          <a:prstGeom prst="rect">
            <a:avLst/>
          </a:prstGeom>
          <a:solidFill>
            <a:srgbClr val="FFFFFF"/>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Shape 24"/>
          <p:cNvSpPr txBox="1">
            <a:spLocks noGrp="1"/>
          </p:cNvSpPr>
          <p:nvPr>
            <p:ph type="ctrTitle"/>
          </p:nvPr>
        </p:nvSpPr>
        <p:spPr>
          <a:xfrm>
            <a:off x="685800" y="2878750"/>
            <a:ext cx="3914700" cy="11598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endParaRPr/>
          </a:p>
        </p:txBody>
      </p:sp>
      <p:sp>
        <p:nvSpPr>
          <p:cNvPr id="25" name="Shape 25"/>
          <p:cNvSpPr txBox="1">
            <a:spLocks noGrp="1"/>
          </p:cNvSpPr>
          <p:nvPr>
            <p:ph type="subTitle" idx="1"/>
          </p:nvPr>
        </p:nvSpPr>
        <p:spPr>
          <a:xfrm>
            <a:off x="685800" y="4135454"/>
            <a:ext cx="3914700" cy="7848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1pPr>
            <a:lvl2pPr marL="0" marR="0" lvl="1"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2pPr>
            <a:lvl3pPr marL="0" marR="0" lvl="2"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3pPr>
            <a:lvl4pPr marL="0" marR="0" lvl="3"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4pPr>
            <a:lvl5pPr marL="0" marR="0" lvl="4"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5pPr>
            <a:lvl6pPr marL="0" marR="0" lvl="5"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6pPr>
            <a:lvl7pPr marL="0" marR="0" lvl="6"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7pPr>
            <a:lvl8pPr marL="0" marR="0" lvl="7"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8pPr>
            <a:lvl9pPr marL="0" marR="0" lvl="8"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1 column">
    <p:bg>
      <p:bgPr>
        <a:blipFill rotWithShape="1">
          <a:blip r:embed="rId2">
            <a:alphaModFix/>
          </a:blip>
          <a:stretch>
            <a:fillRect/>
          </a:stretch>
        </a:blipFill>
        <a:effectLst/>
      </p:bgPr>
    </p:bg>
    <p:spTree>
      <p:nvGrpSpPr>
        <p:cNvPr id="1" name="Shape 30"/>
        <p:cNvGrpSpPr/>
        <p:nvPr/>
      </p:nvGrpSpPr>
      <p:grpSpPr>
        <a:xfrm>
          <a:off x="0" y="0"/>
          <a:ext cx="0" cy="0"/>
          <a:chOff x="0" y="0"/>
          <a:chExt cx="0" cy="0"/>
        </a:xfrm>
      </p:grpSpPr>
      <p:pic>
        <p:nvPicPr>
          <p:cNvPr id="31" name="Shape 31" descr="paint_transparent1.png"/>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32" name="Shape 32"/>
          <p:cNvSpPr txBox="1">
            <a:spLocks noGrp="1"/>
          </p:cNvSpPr>
          <p:nvPr>
            <p:ph type="title"/>
          </p:nvPr>
        </p:nvSpPr>
        <p:spPr>
          <a:xfrm>
            <a:off x="457200" y="1348975"/>
            <a:ext cx="5511300" cy="8574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endParaRPr/>
          </a:p>
        </p:txBody>
      </p:sp>
      <p:sp>
        <p:nvSpPr>
          <p:cNvPr id="33" name="Shape 33"/>
          <p:cNvSpPr txBox="1">
            <a:spLocks noGrp="1"/>
          </p:cNvSpPr>
          <p:nvPr>
            <p:ph type="body" idx="1"/>
          </p:nvPr>
        </p:nvSpPr>
        <p:spPr>
          <a:xfrm>
            <a:off x="457200" y="2244400"/>
            <a:ext cx="5511300" cy="2605200"/>
          </a:xfrm>
          <a:prstGeom prst="rect">
            <a:avLst/>
          </a:prstGeom>
          <a:noFill/>
          <a:ln>
            <a:noFill/>
          </a:ln>
        </p:spPr>
        <p:txBody>
          <a:bodyPr wrap="square" lIns="91425" tIns="91425" rIns="91425" bIns="91425" anchor="t" anchorCtr="0"/>
          <a:lstStyle>
            <a:lvl1pPr marL="0" marR="0" lvl="0" indent="114300" algn="l" rtl="0">
              <a:lnSpc>
                <a:spcPct val="100000"/>
              </a:lnSpc>
              <a:spcBef>
                <a:spcPts val="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1pPr>
            <a:lvl2pPr marL="0" marR="0" lvl="1" indent="114300" algn="l" rtl="0">
              <a:lnSpc>
                <a:spcPct val="100000"/>
              </a:lnSpc>
              <a:spcBef>
                <a:spcPts val="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2pPr>
            <a:lvl3pPr marL="0" marR="0" lvl="2" indent="114300" algn="l" rtl="0">
              <a:lnSpc>
                <a:spcPct val="100000"/>
              </a:lnSpc>
              <a:spcBef>
                <a:spcPts val="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3pPr>
            <a:lvl4pPr marL="0" marR="0" lvl="3" indent="114300" algn="l" rtl="0">
              <a:lnSpc>
                <a:spcPct val="100000"/>
              </a:lnSpc>
              <a:spcBef>
                <a:spcPts val="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4pPr>
            <a:lvl5pPr marL="0" marR="0" lvl="4" indent="114300" algn="l" rtl="0">
              <a:lnSpc>
                <a:spcPct val="100000"/>
              </a:lnSpc>
              <a:spcBef>
                <a:spcPts val="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5pPr>
            <a:lvl6pPr marL="0" marR="0" lvl="5" indent="114300" algn="l" rtl="0">
              <a:lnSpc>
                <a:spcPct val="100000"/>
              </a:lnSpc>
              <a:spcBef>
                <a:spcPts val="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6pPr>
            <a:lvl7pPr marL="0" marR="0" lvl="6" indent="114300" algn="l" rtl="0">
              <a:lnSpc>
                <a:spcPct val="100000"/>
              </a:lnSpc>
              <a:spcBef>
                <a:spcPts val="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7pPr>
            <a:lvl8pPr marL="0" marR="0" lvl="7" indent="114300" algn="l" rtl="0">
              <a:lnSpc>
                <a:spcPct val="100000"/>
              </a:lnSpc>
              <a:spcBef>
                <a:spcPts val="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8pPr>
            <a:lvl9pPr marL="0" marR="0" lvl="8" indent="114300" algn="l" rtl="0">
              <a:lnSpc>
                <a:spcPct val="100000"/>
              </a:lnSpc>
              <a:spcBef>
                <a:spcPts val="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9pPr>
          </a:lstStyle>
          <a:p>
            <a:endParaRPr/>
          </a:p>
        </p:txBody>
      </p:sp>
      <p:sp>
        <p:nvSpPr>
          <p:cNvPr id="34" name="Shape 34"/>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 3 columns">
    <p:bg>
      <p:bgPr>
        <a:blipFill rotWithShape="1">
          <a:blip r:embed="rId2">
            <a:alphaModFix/>
          </a:blip>
          <a:stretch>
            <a:fillRect/>
          </a:stretch>
        </a:blipFill>
        <a:effectLst/>
      </p:bgPr>
    </p:bg>
    <p:spTree>
      <p:nvGrpSpPr>
        <p:cNvPr id="1" name="Shape 35"/>
        <p:cNvGrpSpPr/>
        <p:nvPr/>
      </p:nvGrpSpPr>
      <p:grpSpPr>
        <a:xfrm>
          <a:off x="0" y="0"/>
          <a:ext cx="0" cy="0"/>
          <a:chOff x="0" y="0"/>
          <a:chExt cx="0" cy="0"/>
        </a:xfrm>
      </p:grpSpPr>
      <p:pic>
        <p:nvPicPr>
          <p:cNvPr id="36" name="Shape 36" descr="paint_transparent1.png"/>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37" name="Shape 37"/>
          <p:cNvSpPr txBox="1">
            <a:spLocks noGrp="1"/>
          </p:cNvSpPr>
          <p:nvPr>
            <p:ph type="title"/>
          </p:nvPr>
        </p:nvSpPr>
        <p:spPr>
          <a:xfrm>
            <a:off x="457200" y="1348975"/>
            <a:ext cx="5511300" cy="8574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endParaRPr/>
          </a:p>
        </p:txBody>
      </p:sp>
      <p:sp>
        <p:nvSpPr>
          <p:cNvPr id="38" name="Shape 38"/>
          <p:cNvSpPr txBox="1">
            <a:spLocks noGrp="1"/>
          </p:cNvSpPr>
          <p:nvPr>
            <p:ph type="body" idx="1"/>
          </p:nvPr>
        </p:nvSpPr>
        <p:spPr>
          <a:xfrm>
            <a:off x="489775" y="2312475"/>
            <a:ext cx="1831500" cy="2613300"/>
          </a:xfrm>
          <a:prstGeom prst="rect">
            <a:avLst/>
          </a:prstGeom>
          <a:noFill/>
          <a:ln>
            <a:noFill/>
          </a:ln>
        </p:spPr>
        <p:txBody>
          <a:bodyPr wrap="square" lIns="91425" tIns="91425" rIns="91425" bIns="91425" anchor="t" anchorCtr="0"/>
          <a:lstStyle>
            <a:lvl1pPr marL="0" marR="0" lvl="0"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1pPr>
            <a:lvl2pPr marL="0" marR="0" lvl="1"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2pPr>
            <a:lvl3pPr marL="0" marR="0" lvl="2"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3pPr>
            <a:lvl4pPr marL="0" marR="0" lvl="3"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4pPr>
            <a:lvl5pPr marL="0" marR="0" lvl="4"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5pPr>
            <a:lvl6pPr marL="0" marR="0" lvl="5"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6pPr>
            <a:lvl7pPr marL="0" marR="0" lvl="6"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7pPr>
            <a:lvl8pPr marL="0" marR="0" lvl="7"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8pPr>
            <a:lvl9pPr marL="0" marR="0" lvl="8"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9pPr>
          </a:lstStyle>
          <a:p>
            <a:endParaRPr/>
          </a:p>
        </p:txBody>
      </p:sp>
      <p:sp>
        <p:nvSpPr>
          <p:cNvPr id="39" name="Shape 39"/>
          <p:cNvSpPr txBox="1">
            <a:spLocks noGrp="1"/>
          </p:cNvSpPr>
          <p:nvPr>
            <p:ph type="body" idx="2"/>
          </p:nvPr>
        </p:nvSpPr>
        <p:spPr>
          <a:xfrm>
            <a:off x="2415136" y="2312475"/>
            <a:ext cx="1831500" cy="2613300"/>
          </a:xfrm>
          <a:prstGeom prst="rect">
            <a:avLst/>
          </a:prstGeom>
          <a:noFill/>
          <a:ln>
            <a:noFill/>
          </a:ln>
        </p:spPr>
        <p:txBody>
          <a:bodyPr wrap="square" lIns="91425" tIns="91425" rIns="91425" bIns="91425" anchor="t" anchorCtr="0"/>
          <a:lstStyle>
            <a:lvl1pPr marL="0" marR="0" lvl="0"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1pPr>
            <a:lvl2pPr marL="0" marR="0" lvl="1"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2pPr>
            <a:lvl3pPr marL="0" marR="0" lvl="2"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3pPr>
            <a:lvl4pPr marL="0" marR="0" lvl="3"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4pPr>
            <a:lvl5pPr marL="0" marR="0" lvl="4"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5pPr>
            <a:lvl6pPr marL="0" marR="0" lvl="5"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6pPr>
            <a:lvl7pPr marL="0" marR="0" lvl="6"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7pPr>
            <a:lvl8pPr marL="0" marR="0" lvl="7"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8pPr>
            <a:lvl9pPr marL="0" marR="0" lvl="8"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9pPr>
          </a:lstStyle>
          <a:p>
            <a:endParaRPr/>
          </a:p>
        </p:txBody>
      </p:sp>
      <p:sp>
        <p:nvSpPr>
          <p:cNvPr id="40" name="Shape 40"/>
          <p:cNvSpPr txBox="1">
            <a:spLocks noGrp="1"/>
          </p:cNvSpPr>
          <p:nvPr>
            <p:ph type="body" idx="3"/>
          </p:nvPr>
        </p:nvSpPr>
        <p:spPr>
          <a:xfrm>
            <a:off x="4340497" y="2312475"/>
            <a:ext cx="1831500" cy="2613300"/>
          </a:xfrm>
          <a:prstGeom prst="rect">
            <a:avLst/>
          </a:prstGeom>
          <a:noFill/>
          <a:ln>
            <a:noFill/>
          </a:ln>
        </p:spPr>
        <p:txBody>
          <a:bodyPr wrap="square" lIns="91425" tIns="91425" rIns="91425" bIns="91425" anchor="t" anchorCtr="0"/>
          <a:lstStyle>
            <a:lvl1pPr marL="0" marR="0" lvl="0"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1pPr>
            <a:lvl2pPr marL="0" marR="0" lvl="1"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2pPr>
            <a:lvl3pPr marL="0" marR="0" lvl="2"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3pPr>
            <a:lvl4pPr marL="0" marR="0" lvl="3"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4pPr>
            <a:lvl5pPr marL="0" marR="0" lvl="4"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5pPr>
            <a:lvl6pPr marL="0" marR="0" lvl="5"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6pPr>
            <a:lvl7pPr marL="0" marR="0" lvl="6"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7pPr>
            <a:lvl8pPr marL="0" marR="0" lvl="7"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8pPr>
            <a:lvl9pPr marL="0" marR="0" lvl="8" indent="76200" algn="l" rtl="0">
              <a:lnSpc>
                <a:spcPct val="100000"/>
              </a:lnSpc>
              <a:spcBef>
                <a:spcPts val="0"/>
              </a:spcBef>
              <a:spcAft>
                <a:spcPts val="0"/>
              </a:spcAft>
              <a:buClr>
                <a:srgbClr val="B7B7B7"/>
              </a:buClr>
              <a:buSzPts val="1200"/>
              <a:buFont typeface="Lato Light"/>
              <a:buChar char="■"/>
              <a:defRPr sz="1200" b="0" i="0" u="none" strike="noStrike" cap="none">
                <a:solidFill>
                  <a:srgbClr val="666666"/>
                </a:solidFill>
                <a:latin typeface="Lato Light"/>
                <a:ea typeface="Lato Light"/>
                <a:cs typeface="Lato Light"/>
                <a:sym typeface="Lato Light"/>
              </a:defRPr>
            </a:lvl9pPr>
          </a:lstStyle>
          <a:p>
            <a:endParaRPr/>
          </a:p>
        </p:txBody>
      </p:sp>
      <p:sp>
        <p:nvSpPr>
          <p:cNvPr id="41" name="Shape 41"/>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ColTx">
  <p:cSld name="Title + 2 columns">
    <p:bg>
      <p:bgPr>
        <a:blipFill rotWithShape="1">
          <a:blip r:embed="rId2">
            <a:alphaModFix/>
          </a:blip>
          <a:stretch>
            <a:fillRect/>
          </a:stretch>
        </a:blipFill>
        <a:effectLst/>
      </p:bgPr>
    </p:bg>
    <p:spTree>
      <p:nvGrpSpPr>
        <p:cNvPr id="1" name="Shape 12"/>
        <p:cNvGrpSpPr/>
        <p:nvPr/>
      </p:nvGrpSpPr>
      <p:grpSpPr>
        <a:xfrm>
          <a:off x="0" y="0"/>
          <a:ext cx="0" cy="0"/>
          <a:chOff x="0" y="0"/>
          <a:chExt cx="0" cy="0"/>
        </a:xfrm>
      </p:grpSpPr>
      <p:pic>
        <p:nvPicPr>
          <p:cNvPr id="13" name="Shape 13" descr="paint_transparent1.png"/>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4" name="Shape 14"/>
          <p:cNvSpPr txBox="1">
            <a:spLocks noGrp="1"/>
          </p:cNvSpPr>
          <p:nvPr>
            <p:ph type="title"/>
          </p:nvPr>
        </p:nvSpPr>
        <p:spPr>
          <a:xfrm>
            <a:off x="457200" y="1348975"/>
            <a:ext cx="5511300" cy="8574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endParaRPr/>
          </a:p>
        </p:txBody>
      </p:sp>
      <p:sp>
        <p:nvSpPr>
          <p:cNvPr id="15" name="Shape 15"/>
          <p:cNvSpPr txBox="1">
            <a:spLocks noGrp="1"/>
          </p:cNvSpPr>
          <p:nvPr>
            <p:ph type="body" idx="1"/>
          </p:nvPr>
        </p:nvSpPr>
        <p:spPr>
          <a:xfrm>
            <a:off x="457200" y="2211825"/>
            <a:ext cx="2675100" cy="2637900"/>
          </a:xfrm>
          <a:prstGeom prst="rect">
            <a:avLst/>
          </a:prstGeom>
          <a:noFill/>
          <a:ln>
            <a:noFill/>
          </a:ln>
        </p:spPr>
        <p:txBody>
          <a:bodyPr wrap="square" lIns="91425" tIns="91425" rIns="91425" bIns="91425" anchor="t" anchorCtr="0"/>
          <a:lstStyle>
            <a:lvl1pPr marL="0" marR="0" lvl="0"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1pPr>
            <a:lvl2pPr marL="0" marR="0" lvl="1"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2pPr>
            <a:lvl3pPr marL="0" marR="0" lvl="2"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3pPr>
            <a:lvl4pPr marL="0" marR="0" lvl="3"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4pPr>
            <a:lvl5pPr marL="0" marR="0" lvl="4"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5pPr>
            <a:lvl6pPr marL="0" marR="0" lvl="5"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6pPr>
            <a:lvl7pPr marL="0" marR="0" lvl="6"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7pPr>
            <a:lvl8pPr marL="0" marR="0" lvl="7"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8pPr>
            <a:lvl9pPr marL="0" marR="0" lvl="8"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9pPr>
          </a:lstStyle>
          <a:p>
            <a:endParaRPr/>
          </a:p>
        </p:txBody>
      </p:sp>
      <p:sp>
        <p:nvSpPr>
          <p:cNvPr id="16" name="Shape 16"/>
          <p:cNvSpPr txBox="1">
            <a:spLocks noGrp="1"/>
          </p:cNvSpPr>
          <p:nvPr>
            <p:ph type="body" idx="2"/>
          </p:nvPr>
        </p:nvSpPr>
        <p:spPr>
          <a:xfrm>
            <a:off x="3293406" y="2211825"/>
            <a:ext cx="2675100" cy="2637900"/>
          </a:xfrm>
          <a:prstGeom prst="rect">
            <a:avLst/>
          </a:prstGeom>
          <a:noFill/>
          <a:ln>
            <a:noFill/>
          </a:ln>
        </p:spPr>
        <p:txBody>
          <a:bodyPr wrap="square" lIns="91425" tIns="91425" rIns="91425" bIns="91425" anchor="t" anchorCtr="0"/>
          <a:lstStyle>
            <a:lvl1pPr marL="0" marR="0" lvl="0"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1pPr>
            <a:lvl2pPr marL="0" marR="0" lvl="1"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2pPr>
            <a:lvl3pPr marL="0" marR="0" lvl="2"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3pPr>
            <a:lvl4pPr marL="0" marR="0" lvl="3"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4pPr>
            <a:lvl5pPr marL="0" marR="0" lvl="4"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5pPr>
            <a:lvl6pPr marL="0" marR="0" lvl="5"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6pPr>
            <a:lvl7pPr marL="0" marR="0" lvl="6"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7pPr>
            <a:lvl8pPr marL="0" marR="0" lvl="7"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8pPr>
            <a:lvl9pPr marL="0" marR="0" lvl="8" indent="101600" algn="l" rtl="0">
              <a:lnSpc>
                <a:spcPct val="100000"/>
              </a:lnSpc>
              <a:spcBef>
                <a:spcPts val="0"/>
              </a:spcBef>
              <a:spcAft>
                <a:spcPts val="0"/>
              </a:spcAft>
              <a:buClr>
                <a:srgbClr val="B7B7B7"/>
              </a:buClr>
              <a:buSzPts val="1600"/>
              <a:buFont typeface="Lato Light"/>
              <a:buChar char="■"/>
              <a:defRPr sz="1600" b="0" i="0" u="none" strike="noStrike" cap="none">
                <a:solidFill>
                  <a:srgbClr val="666666"/>
                </a:solidFill>
                <a:latin typeface="Lato Light"/>
                <a:ea typeface="Lato Light"/>
                <a:cs typeface="Lato Light"/>
                <a:sym typeface="Lato Light"/>
              </a:defRPr>
            </a:lvl9pPr>
          </a:lstStyle>
          <a:p>
            <a:endParaRPr/>
          </a:p>
        </p:txBody>
      </p:sp>
      <p:sp>
        <p:nvSpPr>
          <p:cNvPr id="17" name="Shape 17"/>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9108894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1348975"/>
            <a:ext cx="5511300" cy="857400"/>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endParaRPr/>
          </a:p>
        </p:txBody>
      </p:sp>
      <p:sp>
        <p:nvSpPr>
          <p:cNvPr id="7" name="Shape 7"/>
          <p:cNvSpPr txBox="1">
            <a:spLocks noGrp="1"/>
          </p:cNvSpPr>
          <p:nvPr>
            <p:ph type="body" idx="1"/>
          </p:nvPr>
        </p:nvSpPr>
        <p:spPr>
          <a:xfrm>
            <a:off x="457200" y="2244400"/>
            <a:ext cx="5511300" cy="2605200"/>
          </a:xfrm>
          <a:prstGeom prst="rect">
            <a:avLst/>
          </a:prstGeom>
          <a:noFill/>
          <a:ln>
            <a:noFill/>
          </a:ln>
        </p:spPr>
        <p:txBody>
          <a:bodyPr wrap="square" lIns="91425" tIns="91425" rIns="91425" bIns="91425" anchor="t" anchorCtr="0"/>
          <a:lstStyle>
            <a:lvl1pPr marL="0" marR="0" lvl="0" indent="114300" algn="l" rtl="0">
              <a:lnSpc>
                <a:spcPct val="100000"/>
              </a:lnSpc>
              <a:spcBef>
                <a:spcPts val="60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1pPr>
            <a:lvl2pPr marL="0" marR="0" lvl="1" indent="114300" algn="l" rtl="0">
              <a:lnSpc>
                <a:spcPct val="100000"/>
              </a:lnSpc>
              <a:spcBef>
                <a:spcPts val="48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2pPr>
            <a:lvl3pPr marL="0" marR="0" lvl="2" indent="114300" algn="l" rtl="0">
              <a:lnSpc>
                <a:spcPct val="100000"/>
              </a:lnSpc>
              <a:spcBef>
                <a:spcPts val="48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3pPr>
            <a:lvl4pPr marL="0" marR="0" lvl="3" indent="114300" algn="l" rtl="0">
              <a:lnSpc>
                <a:spcPct val="100000"/>
              </a:lnSpc>
              <a:spcBef>
                <a:spcPts val="36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4pPr>
            <a:lvl5pPr marL="0" marR="0" lvl="4" indent="114300" algn="l" rtl="0">
              <a:lnSpc>
                <a:spcPct val="100000"/>
              </a:lnSpc>
              <a:spcBef>
                <a:spcPts val="36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5pPr>
            <a:lvl6pPr marL="0" marR="0" lvl="5" indent="114300" algn="l" rtl="0">
              <a:lnSpc>
                <a:spcPct val="100000"/>
              </a:lnSpc>
              <a:spcBef>
                <a:spcPts val="36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6pPr>
            <a:lvl7pPr marL="0" marR="0" lvl="6" indent="114300" algn="l" rtl="0">
              <a:lnSpc>
                <a:spcPct val="100000"/>
              </a:lnSpc>
              <a:spcBef>
                <a:spcPts val="36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7pPr>
            <a:lvl8pPr marL="0" marR="0" lvl="7" indent="114300" algn="l" rtl="0">
              <a:lnSpc>
                <a:spcPct val="100000"/>
              </a:lnSpc>
              <a:spcBef>
                <a:spcPts val="36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8pPr>
            <a:lvl9pPr marL="0" marR="0" lvl="8" indent="114300" algn="l" rtl="0">
              <a:lnSpc>
                <a:spcPct val="100000"/>
              </a:lnSpc>
              <a:spcBef>
                <a:spcPts val="360"/>
              </a:spcBef>
              <a:spcAft>
                <a:spcPts val="0"/>
              </a:spcAft>
              <a:buClr>
                <a:srgbClr val="B7B7B7"/>
              </a:buClr>
              <a:buSzPts val="1800"/>
              <a:buFont typeface="Lato Light"/>
              <a:buChar char="■"/>
              <a:defRPr sz="1800" b="0" i="0" u="none" strike="noStrike" cap="none">
                <a:solidFill>
                  <a:srgbClr val="666666"/>
                </a:solidFill>
                <a:latin typeface="Lato Light"/>
                <a:ea typeface="Lato Light"/>
                <a:cs typeface="Lato Light"/>
                <a:sym typeface="Lato Light"/>
              </a:defRPr>
            </a:lvl9pPr>
          </a:lstStyle>
          <a:p>
            <a:endParaRPr/>
          </a:p>
        </p:txBody>
      </p:sp>
      <p:sp>
        <p:nvSpPr>
          <p:cNvPr id="8" name="Shape 8"/>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114300" algn="r" rtl="0">
              <a:lnSpc>
                <a:spcPct val="100000"/>
              </a:lnSpc>
              <a:spcBef>
                <a:spcPts val="0"/>
              </a:spcBef>
              <a:spcAft>
                <a:spcPts val="0"/>
              </a:spcAft>
              <a:buClr>
                <a:srgbClr val="FFFFFF"/>
              </a:buClr>
              <a:buSzPts val="1800"/>
              <a:buFont typeface="Lato Light"/>
              <a:buNone/>
            </a:pPr>
            <a:fld id="{00000000-1234-1234-1234-123412341234}" type="slidenum">
              <a:rPr lang="en" sz="1800" b="0" i="0" u="none" strike="noStrike" cap="none">
                <a:solidFill>
                  <a:srgbClr val="FFFFFF"/>
                </a:solidFill>
                <a:latin typeface="Lato Light"/>
                <a:ea typeface="Lato Light"/>
                <a:cs typeface="Lato Light"/>
                <a:sym typeface="Lato Light"/>
              </a:rPr>
              <a:t>‹#›</a:t>
            </a:fld>
            <a:endParaRPr lang="en" sz="1800" b="0" i="0" u="none" strike="noStrike" cap="none">
              <a:solidFill>
                <a:srgbClr val="FFFFFF"/>
              </a:solidFill>
              <a:latin typeface="Lato Light"/>
              <a:ea typeface="Lato Light"/>
              <a:cs typeface="Lato Light"/>
              <a:sym typeface="Lato Light"/>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61"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chensong5225@gmail.com" TargetMode="External"/><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hyperlink" Target="http://www.linkedin.com/in/chensong5225"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BA7AB5C-0C67-2340-8DA3-28FBBD5B010D}"/>
              </a:ext>
            </a:extLst>
          </p:cNvPr>
          <p:cNvSpPr>
            <a:spLocks noGrp="1"/>
          </p:cNvSpPr>
          <p:nvPr>
            <p:ph type="sldNum" idx="12"/>
          </p:nvPr>
        </p:nvSpPr>
        <p:spPr/>
        <p:txBody>
          <a:bodyPr/>
          <a:lstStyle/>
          <a:p>
            <a:pPr marL="0" marR="0" lvl="0" indent="-88900" algn="ctr"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smtClean="0">
                <a:solidFill>
                  <a:srgbClr val="000000"/>
                </a:solidFill>
                <a:latin typeface="Arial"/>
                <a:ea typeface="Arial"/>
                <a:cs typeface="Arial"/>
                <a:sym typeface="Arial"/>
              </a:rPr>
              <a:t>1</a:t>
            </a:fld>
            <a:endParaRPr lang="en" sz="1400" b="0" i="0" u="none" strike="noStrike" cap="none">
              <a:solidFill>
                <a:srgbClr val="000000"/>
              </a:solidFill>
              <a:latin typeface="Arial"/>
              <a:ea typeface="Arial"/>
              <a:cs typeface="Arial"/>
              <a:sym typeface="Arial"/>
            </a:endParaRPr>
          </a:p>
        </p:txBody>
      </p:sp>
      <p:pic>
        <p:nvPicPr>
          <p:cNvPr id="4" name="Picture 3">
            <a:extLst>
              <a:ext uri="{FF2B5EF4-FFF2-40B4-BE49-F238E27FC236}">
                <a16:creationId xmlns:a16="http://schemas.microsoft.com/office/drawing/2014/main" id="{41F2216D-9A90-164F-951B-3940597C18EC}"/>
              </a:ext>
            </a:extLst>
          </p:cNvPr>
          <p:cNvPicPr>
            <a:picLocks noChangeAspect="1"/>
          </p:cNvPicPr>
          <p:nvPr/>
        </p:nvPicPr>
        <p:blipFill>
          <a:blip r:embed="rId2"/>
          <a:stretch>
            <a:fillRect/>
          </a:stretch>
        </p:blipFill>
        <p:spPr>
          <a:xfrm>
            <a:off x="0" y="0"/>
            <a:ext cx="3393395" cy="5143500"/>
          </a:xfrm>
          <a:prstGeom prst="rect">
            <a:avLst/>
          </a:prstGeom>
        </p:spPr>
      </p:pic>
      <p:sp>
        <p:nvSpPr>
          <p:cNvPr id="5" name="TextBox 4">
            <a:extLst>
              <a:ext uri="{FF2B5EF4-FFF2-40B4-BE49-F238E27FC236}">
                <a16:creationId xmlns:a16="http://schemas.microsoft.com/office/drawing/2014/main" id="{251396D8-B5FD-704A-A11A-A8A1FDC840D6}"/>
              </a:ext>
            </a:extLst>
          </p:cNvPr>
          <p:cNvSpPr txBox="1"/>
          <p:nvPr/>
        </p:nvSpPr>
        <p:spPr>
          <a:xfrm>
            <a:off x="3807457" y="942680"/>
            <a:ext cx="2998695" cy="3416320"/>
          </a:xfrm>
          <a:prstGeom prst="rect">
            <a:avLst/>
          </a:prstGeom>
          <a:noFill/>
        </p:spPr>
        <p:txBody>
          <a:bodyPr wrap="square" rtlCol="0">
            <a:spAutoFit/>
          </a:bodyPr>
          <a:lstStyle/>
          <a:p>
            <a:pPr indent="-304800">
              <a:buClr>
                <a:srgbClr val="434343"/>
              </a:buClr>
              <a:buSzPts val="4800"/>
            </a:pPr>
            <a:r>
              <a:rPr lang="en-US" sz="4000" dirty="0">
                <a:solidFill>
                  <a:schemeClr val="bg1"/>
                </a:solidFill>
                <a:latin typeface="+mj-lt"/>
                <a:sym typeface="Lato Hairline"/>
              </a:rPr>
              <a:t>Chen Song</a:t>
            </a:r>
          </a:p>
          <a:p>
            <a:pPr indent="-304800">
              <a:buClr>
                <a:srgbClr val="434343"/>
              </a:buClr>
              <a:buSzPts val="4800"/>
            </a:pPr>
            <a:endParaRPr lang="en-US" sz="1800" dirty="0">
              <a:solidFill>
                <a:schemeClr val="bg1"/>
              </a:solidFill>
              <a:latin typeface="+mj-lt"/>
              <a:sym typeface="Lato Hairline"/>
            </a:endParaRPr>
          </a:p>
          <a:p>
            <a:pPr marL="122238" indent="-122238">
              <a:buClr>
                <a:srgbClr val="434343"/>
              </a:buClr>
              <a:buSzPts val="4800"/>
            </a:pPr>
            <a:r>
              <a:rPr lang="en-US" altLang="zh-Hans" sz="1800" dirty="0">
                <a:solidFill>
                  <a:schemeClr val="bg1"/>
                </a:solidFill>
                <a:sym typeface="Lato Hairline"/>
              </a:rPr>
              <a:t>-</a:t>
            </a:r>
            <a:r>
              <a:rPr lang="zh-Hans" altLang="en-US" sz="1800" dirty="0">
                <a:solidFill>
                  <a:schemeClr val="bg1"/>
                </a:solidFill>
                <a:sym typeface="Lato Hairline"/>
              </a:rPr>
              <a:t> </a:t>
            </a:r>
            <a:r>
              <a:rPr lang="en-US" sz="1800" dirty="0">
                <a:solidFill>
                  <a:schemeClr val="bg1"/>
                </a:solidFill>
                <a:sym typeface="Lato Hairline"/>
              </a:rPr>
              <a:t>PhD in International Political Econom</a:t>
            </a:r>
            <a:r>
              <a:rPr lang="en-US" altLang="zh-Hans" sz="1800" dirty="0">
                <a:solidFill>
                  <a:schemeClr val="bg1"/>
                </a:solidFill>
                <a:sym typeface="Lato Hairline"/>
              </a:rPr>
              <a:t>y</a:t>
            </a:r>
            <a:endParaRPr lang="en-US" sz="1800" dirty="0">
              <a:solidFill>
                <a:schemeClr val="bg1"/>
              </a:solidFill>
              <a:sym typeface="Lato Hairline"/>
            </a:endParaRPr>
          </a:p>
          <a:p>
            <a:pPr marL="122238" indent="-122238">
              <a:buClr>
                <a:srgbClr val="434343"/>
              </a:buClr>
              <a:buSzPts val="4800"/>
            </a:pPr>
            <a:r>
              <a:rPr lang="en-US" altLang="zh-Hans" sz="1800" dirty="0">
                <a:solidFill>
                  <a:schemeClr val="bg1"/>
                </a:solidFill>
                <a:sym typeface="Lato Hairline"/>
              </a:rPr>
              <a:t>-</a:t>
            </a:r>
            <a:r>
              <a:rPr lang="zh-Hans" altLang="en-US" sz="1800" dirty="0">
                <a:solidFill>
                  <a:schemeClr val="bg1"/>
                </a:solidFill>
                <a:sym typeface="Lato Hairline"/>
              </a:rPr>
              <a:t> </a:t>
            </a:r>
            <a:r>
              <a:rPr lang="en-US" sz="1800" dirty="0">
                <a:solidFill>
                  <a:schemeClr val="bg1"/>
                </a:solidFill>
                <a:sym typeface="Lato Hairline"/>
              </a:rPr>
              <a:t>Master in Data Science</a:t>
            </a:r>
          </a:p>
          <a:p>
            <a:pPr indent="-304800">
              <a:buClr>
                <a:srgbClr val="434343"/>
              </a:buClr>
              <a:buSzPts val="4800"/>
            </a:pPr>
            <a:endParaRPr lang="en-US" sz="1800" dirty="0">
              <a:solidFill>
                <a:schemeClr val="bg1"/>
              </a:solidFill>
              <a:sym typeface="Lato Hairline"/>
            </a:endParaRPr>
          </a:p>
          <a:p>
            <a:pPr indent="-304800">
              <a:buClr>
                <a:srgbClr val="434343"/>
              </a:buClr>
              <a:buSzPts val="4800"/>
            </a:pPr>
            <a:r>
              <a:rPr lang="en-US" sz="1800" dirty="0">
                <a:solidFill>
                  <a:schemeClr val="bg1"/>
                </a:solidFill>
                <a:latin typeface="+mj-lt"/>
                <a:sym typeface="Lato Hairline"/>
              </a:rPr>
              <a:t>(412) 932–3877</a:t>
            </a:r>
          </a:p>
          <a:p>
            <a:pPr indent="-304800">
              <a:buClr>
                <a:srgbClr val="434343"/>
              </a:buClr>
              <a:buSzPts val="4800"/>
            </a:pPr>
            <a:r>
              <a:rPr lang="en-US" altLang="zh-Hans" sz="1800" dirty="0">
                <a:solidFill>
                  <a:schemeClr val="bg1"/>
                </a:solidFill>
                <a:latin typeface="+mj-lt"/>
                <a:sym typeface="Lato Hairline"/>
                <a:hlinkClick r:id="rId3"/>
              </a:rPr>
              <a:t>chensong5225@gmail.com</a:t>
            </a:r>
            <a:endParaRPr lang="en-US" altLang="zh-Hans" sz="1800" dirty="0">
              <a:solidFill>
                <a:schemeClr val="bg1"/>
              </a:solidFill>
              <a:latin typeface="+mj-lt"/>
              <a:sym typeface="Lato Hairline"/>
            </a:endParaRPr>
          </a:p>
          <a:p>
            <a:pPr indent="-304800">
              <a:buClr>
                <a:srgbClr val="434343"/>
              </a:buClr>
              <a:buSzPts val="4800"/>
            </a:pPr>
            <a:r>
              <a:rPr lang="en-US" sz="1800" dirty="0">
                <a:solidFill>
                  <a:schemeClr val="bg1"/>
                </a:solidFill>
                <a:latin typeface="+mj-lt"/>
                <a:sym typeface="Lato Hairline"/>
                <a:hlinkClick r:id="rId4"/>
              </a:rPr>
              <a:t>http://www.linkedin.com/in/chensong5225</a:t>
            </a:r>
            <a:endParaRPr lang="en-US" sz="4000" dirty="0">
              <a:solidFill>
                <a:schemeClr val="bg1"/>
              </a:solidFill>
              <a:latin typeface="+mj-lt"/>
              <a:sym typeface="Lato Hairline"/>
            </a:endParaRPr>
          </a:p>
          <a:p>
            <a:endParaRPr lang="en-US" dirty="0"/>
          </a:p>
        </p:txBody>
      </p:sp>
    </p:spTree>
    <p:extLst>
      <p:ext uri="{BB962C8B-B14F-4D97-AF65-F5344CB8AC3E}">
        <p14:creationId xmlns:p14="http://schemas.microsoft.com/office/powerpoint/2010/main" val="30360473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51" name="Shape 151"/>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10</a:t>
            </a:fld>
            <a:endParaRPr lang="en" sz="1400" b="0" i="0" u="none" strike="noStrike" cap="none">
              <a:solidFill>
                <a:srgbClr val="000000"/>
              </a:solidFill>
              <a:latin typeface="Arial"/>
              <a:ea typeface="Arial"/>
              <a:cs typeface="Arial"/>
              <a:sym typeface="Arial"/>
            </a:endParaRPr>
          </a:p>
        </p:txBody>
      </p:sp>
      <p:sp>
        <p:nvSpPr>
          <p:cNvPr id="5" name="Title 1">
            <a:extLst>
              <a:ext uri="{FF2B5EF4-FFF2-40B4-BE49-F238E27FC236}">
                <a16:creationId xmlns:a16="http://schemas.microsoft.com/office/drawing/2014/main" id="{556EE396-245F-8044-858D-CF4C9F18E5E9}"/>
              </a:ext>
            </a:extLst>
          </p:cNvPr>
          <p:cNvSpPr txBox="1">
            <a:spLocks/>
          </p:cNvSpPr>
          <p:nvPr/>
        </p:nvSpPr>
        <p:spPr>
          <a:xfrm>
            <a:off x="457200" y="600826"/>
            <a:ext cx="5802198" cy="1034009"/>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r>
              <a:rPr lang="en-US" altLang="zh-Hans" dirty="0">
                <a:solidFill>
                  <a:srgbClr val="F28330"/>
                </a:solidFill>
              </a:rPr>
              <a:t>Part</a:t>
            </a:r>
            <a:r>
              <a:rPr lang="zh-Hans" altLang="en-US" dirty="0">
                <a:solidFill>
                  <a:srgbClr val="F28330"/>
                </a:solidFill>
              </a:rPr>
              <a:t> </a:t>
            </a:r>
            <a:r>
              <a:rPr lang="en-US" altLang="zh-Hans" dirty="0">
                <a:solidFill>
                  <a:srgbClr val="F28330"/>
                </a:solidFill>
              </a:rPr>
              <a:t>III:</a:t>
            </a:r>
            <a:r>
              <a:rPr lang="zh-Hans" altLang="en-US" dirty="0">
                <a:solidFill>
                  <a:srgbClr val="F28330"/>
                </a:solidFill>
              </a:rPr>
              <a:t> </a:t>
            </a:r>
            <a:r>
              <a:rPr lang="en-US" altLang="zh-Hans" dirty="0">
                <a:solidFill>
                  <a:srgbClr val="F28330"/>
                </a:solidFill>
              </a:rPr>
              <a:t>Search</a:t>
            </a:r>
            <a:r>
              <a:rPr lang="zh-Hans" altLang="en-US" dirty="0">
                <a:solidFill>
                  <a:srgbClr val="F28330"/>
                </a:solidFill>
              </a:rPr>
              <a:t> </a:t>
            </a:r>
            <a:r>
              <a:rPr lang="en-US" altLang="zh-Hans" dirty="0">
                <a:solidFill>
                  <a:srgbClr val="F28330"/>
                </a:solidFill>
              </a:rPr>
              <a:t>Engine</a:t>
            </a:r>
            <a:br>
              <a:rPr lang="en-US" altLang="zh-Hans" sz="2400" dirty="0"/>
            </a:br>
            <a:endParaRPr lang="en-US" sz="2000" b="1" dirty="0"/>
          </a:p>
        </p:txBody>
      </p:sp>
      <p:sp>
        <p:nvSpPr>
          <p:cNvPr id="6" name="Text Placeholder 2">
            <a:extLst>
              <a:ext uri="{FF2B5EF4-FFF2-40B4-BE49-F238E27FC236}">
                <a16:creationId xmlns:a16="http://schemas.microsoft.com/office/drawing/2014/main" id="{17A55F54-E769-6E4C-944C-EF667685CC0A}"/>
              </a:ext>
            </a:extLst>
          </p:cNvPr>
          <p:cNvSpPr txBox="1">
            <a:spLocks/>
          </p:cNvSpPr>
          <p:nvPr/>
        </p:nvSpPr>
        <p:spPr>
          <a:xfrm>
            <a:off x="457200" y="1634835"/>
            <a:ext cx="5453406" cy="3214765"/>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1pPr>
            <a:lvl2pPr marL="0" marR="0" lvl="1"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2pPr>
            <a:lvl3pPr marL="0" marR="0" lvl="2"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3pPr>
            <a:lvl4pPr marL="0" marR="0" lvl="3"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4pPr>
            <a:lvl5pPr marL="0" marR="0" lvl="4"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5pPr>
            <a:lvl6pPr marL="0" marR="0" lvl="5"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6pPr>
            <a:lvl7pPr marL="0" marR="0" lvl="6"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7pPr>
            <a:lvl8pPr marL="0" marR="0" lvl="7"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8pPr>
            <a:lvl9pPr marL="0" marR="0" lvl="8"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9pPr>
          </a:lstStyle>
          <a:p>
            <a:pPr marL="290513" indent="-290513">
              <a:spcBef>
                <a:spcPts val="600"/>
              </a:spcBef>
              <a:spcAft>
                <a:spcPts val="600"/>
              </a:spcAft>
              <a:buClr>
                <a:srgbClr val="B7B7B7"/>
              </a:buClr>
              <a:buSzPts val="1800"/>
              <a:buFont typeface="Courier New" panose="02070309020205020404" pitchFamily="49" charset="0"/>
              <a:buChar char="o"/>
            </a:pPr>
            <a:endParaRPr lang="en-US" altLang="zh-Hans" sz="1600" dirty="0">
              <a:solidFill>
                <a:schemeClr val="tx1">
                  <a:lumMod val="65000"/>
                  <a:lumOff val="35000"/>
                </a:schemeClr>
              </a:solidFill>
            </a:endParaRPr>
          </a:p>
        </p:txBody>
      </p:sp>
    </p:spTree>
    <p:extLst>
      <p:ext uri="{BB962C8B-B14F-4D97-AF65-F5344CB8AC3E}">
        <p14:creationId xmlns:p14="http://schemas.microsoft.com/office/powerpoint/2010/main" val="19119771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51" name="Shape 151"/>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11</a:t>
            </a:fld>
            <a:endParaRPr lang="en" sz="1400" b="0" i="0" u="none" strike="noStrike" cap="none">
              <a:solidFill>
                <a:srgbClr val="000000"/>
              </a:solidFill>
              <a:latin typeface="Arial"/>
              <a:ea typeface="Arial"/>
              <a:cs typeface="Arial"/>
              <a:sym typeface="Arial"/>
            </a:endParaRPr>
          </a:p>
        </p:txBody>
      </p:sp>
      <p:sp>
        <p:nvSpPr>
          <p:cNvPr id="5" name="Title 1">
            <a:extLst>
              <a:ext uri="{FF2B5EF4-FFF2-40B4-BE49-F238E27FC236}">
                <a16:creationId xmlns:a16="http://schemas.microsoft.com/office/drawing/2014/main" id="{556EE396-245F-8044-858D-CF4C9F18E5E9}"/>
              </a:ext>
            </a:extLst>
          </p:cNvPr>
          <p:cNvSpPr txBox="1">
            <a:spLocks/>
          </p:cNvSpPr>
          <p:nvPr/>
        </p:nvSpPr>
        <p:spPr>
          <a:xfrm>
            <a:off x="457200" y="600826"/>
            <a:ext cx="5802198" cy="1034009"/>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r>
              <a:rPr lang="en-US" altLang="zh-Hans" dirty="0">
                <a:solidFill>
                  <a:srgbClr val="F28330"/>
                </a:solidFill>
              </a:rPr>
              <a:t>Part</a:t>
            </a:r>
            <a:r>
              <a:rPr lang="zh-Hans" altLang="en-US" dirty="0">
                <a:solidFill>
                  <a:srgbClr val="F28330"/>
                </a:solidFill>
              </a:rPr>
              <a:t> </a:t>
            </a:r>
            <a:r>
              <a:rPr lang="en-US" altLang="zh-Hans" dirty="0">
                <a:solidFill>
                  <a:srgbClr val="F28330"/>
                </a:solidFill>
              </a:rPr>
              <a:t>IV:</a:t>
            </a:r>
            <a:r>
              <a:rPr lang="zh-Hans" altLang="en-US" dirty="0">
                <a:solidFill>
                  <a:srgbClr val="F28330"/>
                </a:solidFill>
              </a:rPr>
              <a:t> </a:t>
            </a:r>
            <a:r>
              <a:rPr lang="en-US" altLang="zh-Hans" dirty="0">
                <a:solidFill>
                  <a:srgbClr val="F28330"/>
                </a:solidFill>
              </a:rPr>
              <a:t>Embedding</a:t>
            </a:r>
            <a:br>
              <a:rPr lang="en-US" altLang="zh-Hans" sz="2400" dirty="0"/>
            </a:br>
            <a:endParaRPr lang="en-US" sz="2000" b="1" dirty="0"/>
          </a:p>
        </p:txBody>
      </p:sp>
      <p:sp>
        <p:nvSpPr>
          <p:cNvPr id="6" name="Text Placeholder 2">
            <a:extLst>
              <a:ext uri="{FF2B5EF4-FFF2-40B4-BE49-F238E27FC236}">
                <a16:creationId xmlns:a16="http://schemas.microsoft.com/office/drawing/2014/main" id="{17A55F54-E769-6E4C-944C-EF667685CC0A}"/>
              </a:ext>
            </a:extLst>
          </p:cNvPr>
          <p:cNvSpPr txBox="1">
            <a:spLocks/>
          </p:cNvSpPr>
          <p:nvPr/>
        </p:nvSpPr>
        <p:spPr>
          <a:xfrm>
            <a:off x="457200" y="1634835"/>
            <a:ext cx="5453406" cy="3214765"/>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1pPr>
            <a:lvl2pPr marL="0" marR="0" lvl="1"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2pPr>
            <a:lvl3pPr marL="0" marR="0" lvl="2"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3pPr>
            <a:lvl4pPr marL="0" marR="0" lvl="3"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4pPr>
            <a:lvl5pPr marL="0" marR="0" lvl="4"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5pPr>
            <a:lvl6pPr marL="0" marR="0" lvl="5"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6pPr>
            <a:lvl7pPr marL="0" marR="0" lvl="6"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7pPr>
            <a:lvl8pPr marL="0" marR="0" lvl="7"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8pPr>
            <a:lvl9pPr marL="0" marR="0" lvl="8"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9pPr>
          </a:lstStyle>
          <a:p>
            <a:pPr marL="290513" indent="-290513">
              <a:spcBef>
                <a:spcPts val="600"/>
              </a:spcBef>
              <a:spcAft>
                <a:spcPts val="600"/>
              </a:spcAft>
              <a:buClr>
                <a:srgbClr val="B7B7B7"/>
              </a:buClr>
              <a:buSzPts val="1800"/>
              <a:buFont typeface="Courier New" panose="02070309020205020404" pitchFamily="49" charset="0"/>
              <a:buChar char="o"/>
            </a:pPr>
            <a:endParaRPr lang="en-US" altLang="zh-Hans" sz="1600" dirty="0">
              <a:solidFill>
                <a:schemeClr val="tx1">
                  <a:lumMod val="65000"/>
                  <a:lumOff val="35000"/>
                </a:schemeClr>
              </a:solidFill>
            </a:endParaRPr>
          </a:p>
        </p:txBody>
      </p:sp>
    </p:spTree>
    <p:extLst>
      <p:ext uri="{BB962C8B-B14F-4D97-AF65-F5344CB8AC3E}">
        <p14:creationId xmlns:p14="http://schemas.microsoft.com/office/powerpoint/2010/main" val="11796035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4" name="Shape 104"/>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12</a:t>
            </a:fld>
            <a:endParaRPr lang="en" sz="1400" b="0" i="0" u="none" strike="noStrike" cap="none">
              <a:solidFill>
                <a:srgbClr val="000000"/>
              </a:solidFill>
              <a:latin typeface="Arial"/>
              <a:ea typeface="Arial"/>
              <a:cs typeface="Arial"/>
              <a:sym typeface="Arial"/>
            </a:endParaRPr>
          </a:p>
        </p:txBody>
      </p:sp>
      <p:sp>
        <p:nvSpPr>
          <p:cNvPr id="5" name="Title 1">
            <a:extLst>
              <a:ext uri="{FF2B5EF4-FFF2-40B4-BE49-F238E27FC236}">
                <a16:creationId xmlns:a16="http://schemas.microsoft.com/office/drawing/2014/main" id="{6152FC46-F888-4843-B939-662297AA5415}"/>
              </a:ext>
            </a:extLst>
          </p:cNvPr>
          <p:cNvSpPr txBox="1">
            <a:spLocks/>
          </p:cNvSpPr>
          <p:nvPr/>
        </p:nvSpPr>
        <p:spPr>
          <a:xfrm>
            <a:off x="457200" y="468850"/>
            <a:ext cx="5802198" cy="813195"/>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r>
              <a:rPr lang="en-US" altLang="zh-Hans" dirty="0">
                <a:solidFill>
                  <a:srgbClr val="C7469B"/>
                </a:solidFill>
              </a:rPr>
              <a:t>Screen</a:t>
            </a:r>
            <a:r>
              <a:rPr lang="zh-Hans" altLang="en-US" dirty="0">
                <a:solidFill>
                  <a:srgbClr val="C7469B"/>
                </a:solidFill>
              </a:rPr>
              <a:t> </a:t>
            </a:r>
            <a:r>
              <a:rPr lang="en-US" altLang="zh-Hans" dirty="0">
                <a:solidFill>
                  <a:srgbClr val="C7469B"/>
                </a:solidFill>
              </a:rPr>
              <a:t>Shot:</a:t>
            </a:r>
            <a:r>
              <a:rPr lang="zh-Hans" altLang="en-US" dirty="0">
                <a:solidFill>
                  <a:srgbClr val="C7469B"/>
                </a:solidFill>
              </a:rPr>
              <a:t> </a:t>
            </a:r>
            <a:r>
              <a:rPr lang="en-US" altLang="zh-Hans" sz="2000" b="1" dirty="0"/>
              <a:t>Main</a:t>
            </a:r>
            <a:r>
              <a:rPr lang="zh-Hans" altLang="en-US" sz="2000" b="1" dirty="0"/>
              <a:t> </a:t>
            </a:r>
            <a:r>
              <a:rPr lang="en-US" altLang="zh-Hans" sz="2000" b="1" dirty="0"/>
              <a:t>page</a:t>
            </a:r>
            <a:endParaRPr lang="en-US" sz="2000" b="1" dirty="0"/>
          </a:p>
        </p:txBody>
      </p:sp>
      <p:pic>
        <p:nvPicPr>
          <p:cNvPr id="7" name="Picture 6">
            <a:extLst>
              <a:ext uri="{FF2B5EF4-FFF2-40B4-BE49-F238E27FC236}">
                <a16:creationId xmlns:a16="http://schemas.microsoft.com/office/drawing/2014/main" id="{058557A9-F608-3442-BBA5-372A580C1C4C}"/>
              </a:ext>
            </a:extLst>
          </p:cNvPr>
          <p:cNvPicPr>
            <a:picLocks noChangeAspect="1"/>
          </p:cNvPicPr>
          <p:nvPr/>
        </p:nvPicPr>
        <p:blipFill rotWithShape="1">
          <a:blip r:embed="rId3">
            <a:extLst>
              <a:ext uri="{28A0092B-C50C-407E-A947-70E740481C1C}">
                <a14:useLocalDpi xmlns:a14="http://schemas.microsoft.com/office/drawing/2010/main" val="0"/>
              </a:ext>
            </a:extLst>
          </a:blip>
          <a:srcRect l="504" r="1"/>
          <a:stretch/>
        </p:blipFill>
        <p:spPr>
          <a:xfrm>
            <a:off x="457200" y="1208960"/>
            <a:ext cx="6480946" cy="3858291"/>
          </a:xfrm>
          <a:prstGeom prst="rect">
            <a:avLst/>
          </a:prstGeom>
        </p:spPr>
      </p:pic>
    </p:spTree>
    <p:extLst>
      <p:ext uri="{BB962C8B-B14F-4D97-AF65-F5344CB8AC3E}">
        <p14:creationId xmlns:p14="http://schemas.microsoft.com/office/powerpoint/2010/main" val="1886520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4" name="Shape 104"/>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13</a:t>
            </a:fld>
            <a:endParaRPr lang="en" sz="1400" b="0" i="0" u="none" strike="noStrike" cap="none">
              <a:solidFill>
                <a:srgbClr val="000000"/>
              </a:solidFill>
              <a:latin typeface="Arial"/>
              <a:ea typeface="Arial"/>
              <a:cs typeface="Arial"/>
              <a:sym typeface="Arial"/>
            </a:endParaRPr>
          </a:p>
        </p:txBody>
      </p:sp>
      <p:sp>
        <p:nvSpPr>
          <p:cNvPr id="5" name="Title 1">
            <a:extLst>
              <a:ext uri="{FF2B5EF4-FFF2-40B4-BE49-F238E27FC236}">
                <a16:creationId xmlns:a16="http://schemas.microsoft.com/office/drawing/2014/main" id="{6152FC46-F888-4843-B939-662297AA5415}"/>
              </a:ext>
            </a:extLst>
          </p:cNvPr>
          <p:cNvSpPr txBox="1">
            <a:spLocks/>
          </p:cNvSpPr>
          <p:nvPr/>
        </p:nvSpPr>
        <p:spPr>
          <a:xfrm>
            <a:off x="457200" y="468850"/>
            <a:ext cx="5802198" cy="813195"/>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r>
              <a:rPr lang="en-US" altLang="zh-Hans" dirty="0">
                <a:solidFill>
                  <a:srgbClr val="C7469B"/>
                </a:solidFill>
              </a:rPr>
              <a:t>Screen</a:t>
            </a:r>
            <a:r>
              <a:rPr lang="zh-Hans" altLang="en-US" dirty="0">
                <a:solidFill>
                  <a:srgbClr val="C7469B"/>
                </a:solidFill>
              </a:rPr>
              <a:t> </a:t>
            </a:r>
            <a:r>
              <a:rPr lang="en-US" altLang="zh-Hans" dirty="0">
                <a:solidFill>
                  <a:srgbClr val="C7469B"/>
                </a:solidFill>
              </a:rPr>
              <a:t>Shot:</a:t>
            </a:r>
            <a:r>
              <a:rPr lang="zh-Hans" altLang="en-US" dirty="0">
                <a:solidFill>
                  <a:srgbClr val="C7469B"/>
                </a:solidFill>
              </a:rPr>
              <a:t> </a:t>
            </a:r>
            <a:r>
              <a:rPr lang="en-US" altLang="zh-Hans" sz="2000" b="1" dirty="0">
                <a:solidFill>
                  <a:schemeClr val="tx1"/>
                </a:solidFill>
              </a:rPr>
              <a:t>Search</a:t>
            </a:r>
            <a:r>
              <a:rPr lang="zh-Hans" altLang="en-US" sz="2000" b="1" dirty="0">
                <a:solidFill>
                  <a:schemeClr val="tx1"/>
                </a:solidFill>
              </a:rPr>
              <a:t> </a:t>
            </a:r>
            <a:r>
              <a:rPr lang="en-US" altLang="zh-Hans" sz="2000" b="1" dirty="0">
                <a:solidFill>
                  <a:schemeClr val="tx1"/>
                </a:solidFill>
              </a:rPr>
              <a:t>result</a:t>
            </a:r>
            <a:r>
              <a:rPr lang="zh-Hans" altLang="en-US" sz="2000" b="1" dirty="0">
                <a:solidFill>
                  <a:schemeClr val="tx1"/>
                </a:solidFill>
              </a:rPr>
              <a:t> </a:t>
            </a:r>
            <a:r>
              <a:rPr lang="en-US" altLang="zh-Hans" sz="2000" b="1" dirty="0"/>
              <a:t>page</a:t>
            </a:r>
            <a:endParaRPr lang="en-US" sz="2000" b="1" dirty="0"/>
          </a:p>
        </p:txBody>
      </p:sp>
      <p:pic>
        <p:nvPicPr>
          <p:cNvPr id="6" name="Picture 5">
            <a:extLst>
              <a:ext uri="{FF2B5EF4-FFF2-40B4-BE49-F238E27FC236}">
                <a16:creationId xmlns:a16="http://schemas.microsoft.com/office/drawing/2014/main" id="{AFBBCBD5-F6C3-5F49-BB9F-A474F6DC93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195823"/>
            <a:ext cx="6414940" cy="3674628"/>
          </a:xfrm>
          <a:prstGeom prst="rect">
            <a:avLst/>
          </a:prstGeom>
        </p:spPr>
      </p:pic>
    </p:spTree>
    <p:extLst>
      <p:ext uri="{BB962C8B-B14F-4D97-AF65-F5344CB8AC3E}">
        <p14:creationId xmlns:p14="http://schemas.microsoft.com/office/powerpoint/2010/main" val="10616644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4" name="Shape 104"/>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14</a:t>
            </a:fld>
            <a:endParaRPr lang="en" sz="1400" b="0" i="0" u="none" strike="noStrike" cap="none">
              <a:solidFill>
                <a:srgbClr val="000000"/>
              </a:solidFill>
              <a:latin typeface="Arial"/>
              <a:ea typeface="Arial"/>
              <a:cs typeface="Arial"/>
              <a:sym typeface="Arial"/>
            </a:endParaRPr>
          </a:p>
        </p:txBody>
      </p:sp>
      <p:sp>
        <p:nvSpPr>
          <p:cNvPr id="5" name="Title 1">
            <a:extLst>
              <a:ext uri="{FF2B5EF4-FFF2-40B4-BE49-F238E27FC236}">
                <a16:creationId xmlns:a16="http://schemas.microsoft.com/office/drawing/2014/main" id="{6152FC46-F888-4843-B939-662297AA5415}"/>
              </a:ext>
            </a:extLst>
          </p:cNvPr>
          <p:cNvSpPr txBox="1">
            <a:spLocks/>
          </p:cNvSpPr>
          <p:nvPr/>
        </p:nvSpPr>
        <p:spPr>
          <a:xfrm>
            <a:off x="457200" y="468850"/>
            <a:ext cx="5802198" cy="813195"/>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r>
              <a:rPr lang="en-US" altLang="zh-Hans" dirty="0">
                <a:solidFill>
                  <a:srgbClr val="C7469B"/>
                </a:solidFill>
              </a:rPr>
              <a:t>Screen</a:t>
            </a:r>
            <a:r>
              <a:rPr lang="zh-Hans" altLang="en-US" dirty="0">
                <a:solidFill>
                  <a:srgbClr val="C7469B"/>
                </a:solidFill>
              </a:rPr>
              <a:t> </a:t>
            </a:r>
            <a:r>
              <a:rPr lang="en-US" altLang="zh-Hans" dirty="0">
                <a:solidFill>
                  <a:srgbClr val="C7469B"/>
                </a:solidFill>
              </a:rPr>
              <a:t>Shot:</a:t>
            </a:r>
            <a:r>
              <a:rPr lang="zh-Hans" altLang="en-US" dirty="0">
                <a:solidFill>
                  <a:srgbClr val="C7469B"/>
                </a:solidFill>
              </a:rPr>
              <a:t> </a:t>
            </a:r>
            <a:r>
              <a:rPr lang="en-US" altLang="zh-Hans" sz="2000" b="1" dirty="0">
                <a:solidFill>
                  <a:schemeClr val="tx1"/>
                </a:solidFill>
              </a:rPr>
              <a:t>Recipe</a:t>
            </a:r>
            <a:r>
              <a:rPr lang="zh-Hans" altLang="en-US" sz="2000" b="1" dirty="0">
                <a:solidFill>
                  <a:schemeClr val="tx1"/>
                </a:solidFill>
              </a:rPr>
              <a:t> </a:t>
            </a:r>
            <a:r>
              <a:rPr lang="en-US" altLang="zh-Hans" sz="2000" b="1" dirty="0">
                <a:solidFill>
                  <a:schemeClr val="tx1"/>
                </a:solidFill>
              </a:rPr>
              <a:t>detail</a:t>
            </a:r>
            <a:r>
              <a:rPr lang="zh-Hans" altLang="en-US" sz="2000" b="1" dirty="0">
                <a:solidFill>
                  <a:schemeClr val="tx1"/>
                </a:solidFill>
              </a:rPr>
              <a:t> </a:t>
            </a:r>
            <a:r>
              <a:rPr lang="en-US" altLang="zh-Hans" sz="2000" b="1" dirty="0"/>
              <a:t>page</a:t>
            </a:r>
            <a:endParaRPr lang="en-US" sz="2000" b="1" dirty="0"/>
          </a:p>
        </p:txBody>
      </p:sp>
    </p:spTree>
    <p:extLst>
      <p:ext uri="{BB962C8B-B14F-4D97-AF65-F5344CB8AC3E}">
        <p14:creationId xmlns:p14="http://schemas.microsoft.com/office/powerpoint/2010/main" val="713273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ctrTitle"/>
          </p:nvPr>
        </p:nvSpPr>
        <p:spPr>
          <a:xfrm>
            <a:off x="3195688" y="1178351"/>
            <a:ext cx="6212264" cy="3525624"/>
          </a:xfrm>
          <a:prstGeom prst="rect">
            <a:avLst/>
          </a:prstGeom>
          <a:noFill/>
          <a:ln>
            <a:noFill/>
          </a:ln>
        </p:spPr>
        <p:txBody>
          <a:bodyPr wrap="square" lIns="91425" tIns="91425" rIns="91425" bIns="91425" anchor="b" anchorCtr="0">
            <a:noAutofit/>
          </a:bodyPr>
          <a:lstStyle/>
          <a:p>
            <a:pPr marL="0" marR="0" lvl="0" indent="-317500" algn="ctr" rtl="0">
              <a:lnSpc>
                <a:spcPct val="100000"/>
              </a:lnSpc>
              <a:spcBef>
                <a:spcPts val="0"/>
              </a:spcBef>
              <a:spcAft>
                <a:spcPts val="0"/>
              </a:spcAft>
              <a:buClr>
                <a:srgbClr val="FFFFFF"/>
              </a:buClr>
              <a:buSzPts val="5000"/>
              <a:buFont typeface="Lato Light"/>
              <a:buNone/>
            </a:pPr>
            <a:r>
              <a:rPr lang="en-US" altLang="zh-Hans" sz="5000" b="0" i="0" u="none" strike="noStrike" cap="none" dirty="0">
                <a:solidFill>
                  <a:srgbClr val="FFFFFF"/>
                </a:solidFill>
                <a:latin typeface="+mj-lt"/>
                <a:ea typeface="Lato Light"/>
                <a:cs typeface="Lato Light"/>
                <a:sym typeface="Lato Light"/>
              </a:rPr>
              <a:t>For</a:t>
            </a:r>
            <a:r>
              <a:rPr lang="zh-Hans" altLang="en-US" sz="5000" b="0" i="0" u="none" strike="noStrike" cap="none" dirty="0">
                <a:solidFill>
                  <a:srgbClr val="FFFFFF"/>
                </a:solidFill>
                <a:latin typeface="+mj-lt"/>
                <a:ea typeface="Lato Light"/>
                <a:cs typeface="Lato Light"/>
                <a:sym typeface="Lato Light"/>
              </a:rPr>
              <a:t> </a:t>
            </a:r>
            <a:r>
              <a:rPr lang="en-US" altLang="zh-Hans" sz="5000" b="0" i="0" u="none" strike="noStrike" cap="none" dirty="0">
                <a:solidFill>
                  <a:srgbClr val="FFFFFF"/>
                </a:solidFill>
                <a:latin typeface="+mj-lt"/>
                <a:ea typeface="Lato Light"/>
                <a:cs typeface="Lato Light"/>
                <a:sym typeface="Lato Light"/>
              </a:rPr>
              <a:t>Demo,</a:t>
            </a:r>
            <a:r>
              <a:rPr lang="zh-Hans" altLang="en-US" sz="5000" b="0" i="0" u="none" strike="noStrike" cap="none" dirty="0">
                <a:solidFill>
                  <a:srgbClr val="FFFFFF"/>
                </a:solidFill>
                <a:latin typeface="+mj-lt"/>
                <a:ea typeface="Lato Light"/>
                <a:cs typeface="Lato Light"/>
                <a:sym typeface="Lato Light"/>
              </a:rPr>
              <a:t> </a:t>
            </a:r>
            <a:br>
              <a:rPr lang="en-US" altLang="zh-Hans" sz="5000" b="0" i="0" u="none" strike="noStrike" cap="none" dirty="0">
                <a:solidFill>
                  <a:srgbClr val="FFFFFF"/>
                </a:solidFill>
                <a:latin typeface="+mj-lt"/>
                <a:ea typeface="Lato Light"/>
                <a:cs typeface="Lato Light"/>
                <a:sym typeface="Lato Light"/>
              </a:rPr>
            </a:br>
            <a:r>
              <a:rPr lang="en-US" altLang="zh-Hans" dirty="0">
                <a:latin typeface="+mj-lt"/>
              </a:rPr>
              <a:t>p</a:t>
            </a:r>
            <a:r>
              <a:rPr lang="en-US" altLang="zh-Hans" sz="5000" b="0" i="0" u="none" strike="noStrike" cap="none" dirty="0">
                <a:solidFill>
                  <a:srgbClr val="FFFFFF"/>
                </a:solidFill>
                <a:latin typeface="+mj-lt"/>
                <a:ea typeface="Lato Light"/>
                <a:cs typeface="Lato Light"/>
                <a:sym typeface="Lato Light"/>
              </a:rPr>
              <a:t>lease</a:t>
            </a:r>
            <a:r>
              <a:rPr lang="zh-Hans" altLang="en-US" sz="5000" b="0" i="0" u="none" strike="noStrike" cap="none" dirty="0">
                <a:solidFill>
                  <a:srgbClr val="FFFFFF"/>
                </a:solidFill>
                <a:latin typeface="+mj-lt"/>
                <a:ea typeface="Lato Light"/>
                <a:cs typeface="Lato Light"/>
                <a:sym typeface="Lato Light"/>
              </a:rPr>
              <a:t> </a:t>
            </a:r>
            <a:r>
              <a:rPr lang="en-US" altLang="zh-Hans" sz="5000" b="0" i="0" u="none" strike="noStrike" cap="none" dirty="0">
                <a:solidFill>
                  <a:srgbClr val="FFFFFF"/>
                </a:solidFill>
                <a:latin typeface="+mj-lt"/>
                <a:ea typeface="Lato Light"/>
                <a:cs typeface="Lato Light"/>
                <a:sym typeface="Lato Light"/>
              </a:rPr>
              <a:t>click</a:t>
            </a:r>
            <a:r>
              <a:rPr lang="zh-Hans" altLang="en-US" sz="5000" b="0" i="0" u="none" strike="noStrike" cap="none" dirty="0">
                <a:solidFill>
                  <a:srgbClr val="FFFFFF"/>
                </a:solidFill>
                <a:latin typeface="+mj-lt"/>
                <a:ea typeface="Lato Light"/>
                <a:cs typeface="Lato Light"/>
                <a:sym typeface="Lato Light"/>
              </a:rPr>
              <a:t> </a:t>
            </a:r>
            <a:br>
              <a:rPr lang="en-US" altLang="zh-Hans" sz="5000" b="0" i="0" u="none" strike="noStrike" cap="none" dirty="0">
                <a:solidFill>
                  <a:srgbClr val="FFFFFF"/>
                </a:solidFill>
                <a:latin typeface="+mj-lt"/>
                <a:ea typeface="Lato Light"/>
                <a:cs typeface="Lato Light"/>
                <a:sym typeface="Lato Light"/>
              </a:rPr>
            </a:br>
            <a:r>
              <a:rPr lang="en-US" altLang="zh-Hans" sz="5000" b="0" i="0" u="none" strike="noStrike" cap="none" dirty="0">
                <a:solidFill>
                  <a:srgbClr val="FFFFFF"/>
                </a:solidFill>
                <a:latin typeface="+mj-lt"/>
                <a:ea typeface="Lato Light"/>
                <a:cs typeface="Lato Light"/>
                <a:sym typeface="Lato Light"/>
              </a:rPr>
              <a:t>this</a:t>
            </a:r>
            <a:r>
              <a:rPr lang="zh-Hans" altLang="en-US" sz="5000" b="0" i="0" u="none" strike="noStrike" cap="none" dirty="0">
                <a:solidFill>
                  <a:srgbClr val="FFFFFF"/>
                </a:solidFill>
                <a:latin typeface="+mj-lt"/>
                <a:ea typeface="Lato Light"/>
                <a:cs typeface="Lato Light"/>
                <a:sym typeface="Lato Light"/>
              </a:rPr>
              <a:t> </a:t>
            </a:r>
            <a:r>
              <a:rPr lang="en-US" altLang="zh-Hans" sz="5000" b="0" i="0" u="none" strike="noStrike" cap="none" dirty="0">
                <a:solidFill>
                  <a:srgbClr val="FFFFFF"/>
                </a:solidFill>
                <a:latin typeface="+mj-lt"/>
                <a:ea typeface="Lato Light"/>
                <a:cs typeface="Lato Light"/>
                <a:sym typeface="Lato Light"/>
              </a:rPr>
              <a:t>link:</a:t>
            </a:r>
            <a:br>
              <a:rPr lang="en-US" altLang="zh-Hans" sz="5000" b="0" i="0" u="none" strike="noStrike" cap="none" dirty="0">
                <a:solidFill>
                  <a:srgbClr val="FFFFFF"/>
                </a:solidFill>
                <a:latin typeface="+mj-lt"/>
                <a:ea typeface="Lato Light"/>
                <a:cs typeface="Lato Light"/>
                <a:sym typeface="Lato Light"/>
              </a:rPr>
            </a:br>
            <a:r>
              <a:rPr lang="zh-Hans" altLang="en-US" sz="1200" b="0" i="0" u="none" strike="noStrike" cap="none" dirty="0">
                <a:solidFill>
                  <a:srgbClr val="FFFFFF"/>
                </a:solidFill>
                <a:latin typeface="+mj-lt"/>
                <a:ea typeface="Lato Light"/>
                <a:cs typeface="Lato Light"/>
                <a:sym typeface="Lato Light"/>
              </a:rPr>
              <a:t>  </a:t>
            </a:r>
            <a:br>
              <a:rPr lang="en-US" altLang="zh-Hans" sz="5000" b="0" i="0" u="none" strike="noStrike" cap="none" dirty="0">
                <a:solidFill>
                  <a:srgbClr val="FFFFFF"/>
                </a:solidFill>
                <a:latin typeface="+mj-lt"/>
                <a:ea typeface="Lato Light"/>
                <a:cs typeface="Lato Light"/>
                <a:sym typeface="Lato Light"/>
              </a:rPr>
            </a:br>
            <a:r>
              <a:rPr lang="en-US" altLang="zh-Hans" sz="3200" b="0" i="0" u="none" strike="noStrike" cap="none" dirty="0">
                <a:solidFill>
                  <a:srgbClr val="FFFFFF"/>
                </a:solidFill>
                <a:latin typeface="+mj-lt"/>
                <a:ea typeface="Lato Light"/>
                <a:cs typeface="Lato Light"/>
                <a:sym typeface="Lato Light"/>
              </a:rPr>
              <a:t>http://</a:t>
            </a:r>
            <a:r>
              <a:rPr lang="en-US" altLang="zh-Hans" sz="3200" b="0" i="0" u="none" strike="noStrike" cap="none" dirty="0" err="1">
                <a:solidFill>
                  <a:srgbClr val="FFFFFF"/>
                </a:solidFill>
                <a:latin typeface="+mj-lt"/>
                <a:ea typeface="Lato Light"/>
                <a:cs typeface="Lato Light"/>
                <a:sym typeface="Lato Light"/>
              </a:rPr>
              <a:t>heroku</a:t>
            </a:r>
            <a:r>
              <a:rPr lang="en-US" altLang="zh-Hans" sz="3200" b="0" i="0" u="none" strike="noStrike" cap="none" dirty="0">
                <a:solidFill>
                  <a:srgbClr val="FFFFFF"/>
                </a:solidFill>
                <a:latin typeface="+mj-lt"/>
                <a:ea typeface="Lato Light"/>
                <a:cs typeface="Lato Light"/>
                <a:sym typeface="Lato Light"/>
              </a:rPr>
              <a:t>...</a:t>
            </a:r>
            <a:endParaRPr lang="en" sz="5000" b="0" i="0" u="none" strike="noStrike" cap="none" dirty="0">
              <a:solidFill>
                <a:srgbClr val="FFFFFF"/>
              </a:solidFill>
              <a:latin typeface="+mj-lt"/>
              <a:ea typeface="Lato Light"/>
              <a:cs typeface="Lato Light"/>
              <a:sym typeface="Lato Light"/>
            </a:endParaRPr>
          </a:p>
        </p:txBody>
      </p:sp>
    </p:spTree>
    <p:extLst>
      <p:ext uri="{BB962C8B-B14F-4D97-AF65-F5344CB8AC3E}">
        <p14:creationId xmlns:p14="http://schemas.microsoft.com/office/powerpoint/2010/main" val="1456339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stretch>
            <a:fillRect/>
          </a:stretch>
        </a:blipFill>
        <a:effectLst/>
      </p:bgPr>
    </p:bg>
    <p:spTree>
      <p:nvGrpSpPr>
        <p:cNvPr id="1" name="Shape 281"/>
        <p:cNvGrpSpPr/>
        <p:nvPr/>
      </p:nvGrpSpPr>
      <p:grpSpPr>
        <a:xfrm>
          <a:off x="0" y="0"/>
          <a:ext cx="0" cy="0"/>
          <a:chOff x="0" y="0"/>
          <a:chExt cx="0" cy="0"/>
        </a:xfrm>
      </p:grpSpPr>
      <p:sp>
        <p:nvSpPr>
          <p:cNvPr id="282" name="Shape 282"/>
          <p:cNvSpPr txBox="1">
            <a:spLocks noGrp="1"/>
          </p:cNvSpPr>
          <p:nvPr>
            <p:ph type="ctrTitle" idx="4294967295"/>
          </p:nvPr>
        </p:nvSpPr>
        <p:spPr>
          <a:xfrm>
            <a:off x="2140050" y="1937756"/>
            <a:ext cx="4863900" cy="1159800"/>
          </a:xfrm>
          <a:prstGeom prst="rect">
            <a:avLst/>
          </a:prstGeom>
          <a:noFill/>
          <a:ln>
            <a:noFill/>
          </a:ln>
        </p:spPr>
        <p:txBody>
          <a:bodyPr wrap="square" lIns="91425" tIns="91425" rIns="91425" bIns="91425" anchor="b" anchorCtr="0">
            <a:noAutofit/>
          </a:bodyPr>
          <a:lstStyle/>
          <a:p>
            <a:pPr marL="0" marR="0" lvl="0" indent="-304800" algn="ctr" rtl="0">
              <a:lnSpc>
                <a:spcPct val="100000"/>
              </a:lnSpc>
              <a:spcBef>
                <a:spcPts val="0"/>
              </a:spcBef>
              <a:spcAft>
                <a:spcPts val="0"/>
              </a:spcAft>
              <a:buClr>
                <a:srgbClr val="434343"/>
              </a:buClr>
              <a:buSzPts val="4800"/>
              <a:buFont typeface="Lato Hairline"/>
              <a:buNone/>
            </a:pPr>
            <a:r>
              <a:rPr lang="en" sz="6000" b="0" i="0" u="none" strike="noStrike" cap="none" dirty="0">
                <a:solidFill>
                  <a:srgbClr val="FFFFFF"/>
                </a:solidFill>
                <a:latin typeface="+mj-lt"/>
                <a:ea typeface="Lato Hairline"/>
                <a:cs typeface="Lato Hairline"/>
                <a:sym typeface="Lato Hairline"/>
              </a:rPr>
              <a:t>Thanks!</a:t>
            </a:r>
          </a:p>
        </p:txBody>
      </p:sp>
      <p:sp>
        <p:nvSpPr>
          <p:cNvPr id="285" name="Shape 285"/>
          <p:cNvSpPr txBox="1">
            <a:spLocks noGrp="1"/>
          </p:cNvSpPr>
          <p:nvPr>
            <p:ph type="sldNum" idx="12"/>
          </p:nvPr>
        </p:nvSpPr>
        <p:spPr>
          <a:xfrm>
            <a:off x="4297650"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16</a:t>
            </a:fld>
            <a:endParaRPr lang="en"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ctrTitle" idx="4294967295"/>
          </p:nvPr>
        </p:nvSpPr>
        <p:spPr>
          <a:xfrm>
            <a:off x="950400" y="2497750"/>
            <a:ext cx="7497000" cy="1159800"/>
          </a:xfrm>
          <a:prstGeom prst="rect">
            <a:avLst/>
          </a:prstGeom>
          <a:noFill/>
          <a:ln>
            <a:noFill/>
          </a:ln>
        </p:spPr>
        <p:txBody>
          <a:bodyPr wrap="square" lIns="91425" tIns="91425" rIns="91425" bIns="91425" anchor="b" anchorCtr="0">
            <a:noAutofit/>
          </a:bodyPr>
          <a:lstStyle/>
          <a:p>
            <a:pPr lvl="0" indent="-304800" algn="ctr"/>
            <a:r>
              <a:rPr lang="en-US" altLang="zh-Hans" sz="4000" dirty="0">
                <a:solidFill>
                  <a:schemeClr val="bg1"/>
                </a:solidFill>
                <a:latin typeface="+mj-lt"/>
              </a:rPr>
              <a:t>A</a:t>
            </a:r>
            <a:r>
              <a:rPr lang="zh-Hans" altLang="en-US" sz="4000" dirty="0">
                <a:solidFill>
                  <a:schemeClr val="bg1"/>
                </a:solidFill>
                <a:latin typeface="+mj-lt"/>
              </a:rPr>
              <a:t> </a:t>
            </a:r>
            <a:r>
              <a:rPr lang="en-US" altLang="zh-Hans" sz="4000" dirty="0">
                <a:solidFill>
                  <a:schemeClr val="bg1"/>
                </a:solidFill>
                <a:latin typeface="+mj-lt"/>
              </a:rPr>
              <a:t>Search</a:t>
            </a:r>
            <a:r>
              <a:rPr lang="zh-Hans" altLang="en-US" sz="4000" dirty="0">
                <a:solidFill>
                  <a:schemeClr val="bg1"/>
                </a:solidFill>
                <a:latin typeface="+mj-lt"/>
              </a:rPr>
              <a:t> </a:t>
            </a:r>
            <a:r>
              <a:rPr lang="en-US" altLang="zh-Hans" sz="4000" dirty="0">
                <a:solidFill>
                  <a:schemeClr val="bg1"/>
                </a:solidFill>
                <a:latin typeface="+mj-lt"/>
              </a:rPr>
              <a:t>Engine</a:t>
            </a:r>
            <a:r>
              <a:rPr lang="zh-Hans" altLang="en-US" sz="4000" dirty="0">
                <a:solidFill>
                  <a:schemeClr val="bg1"/>
                </a:solidFill>
                <a:latin typeface="+mj-lt"/>
              </a:rPr>
              <a:t> </a:t>
            </a:r>
            <a:r>
              <a:rPr lang="en-US" altLang="zh-Hans" sz="4000" dirty="0">
                <a:solidFill>
                  <a:schemeClr val="bg1"/>
                </a:solidFill>
                <a:latin typeface="+mj-lt"/>
              </a:rPr>
              <a:t>for</a:t>
            </a:r>
            <a:br>
              <a:rPr lang="en-US" altLang="zh-Hans" sz="4000" dirty="0">
                <a:solidFill>
                  <a:schemeClr val="bg1"/>
                </a:solidFill>
                <a:latin typeface="+mj-lt"/>
              </a:rPr>
            </a:br>
            <a:r>
              <a:rPr lang="en-US" altLang="zh-CN" sz="4000" dirty="0">
                <a:solidFill>
                  <a:schemeClr val="bg1"/>
                </a:solidFill>
                <a:latin typeface="+mj-lt"/>
              </a:rPr>
              <a:t>Healthy</a:t>
            </a:r>
            <a:r>
              <a:rPr lang="zh-CN" altLang="en-US" sz="4000" dirty="0">
                <a:solidFill>
                  <a:schemeClr val="bg1"/>
                </a:solidFill>
                <a:latin typeface="+mj-lt"/>
              </a:rPr>
              <a:t> </a:t>
            </a:r>
            <a:r>
              <a:rPr lang="en-US" altLang="zh-CN" sz="4000" dirty="0">
                <a:solidFill>
                  <a:schemeClr val="bg1"/>
                </a:solidFill>
                <a:latin typeface="+mj-lt"/>
              </a:rPr>
              <a:t>Recipe</a:t>
            </a:r>
            <a:r>
              <a:rPr lang="en-US" altLang="zh-Hans" sz="4000" dirty="0">
                <a:solidFill>
                  <a:schemeClr val="bg1"/>
                </a:solidFill>
                <a:latin typeface="+mj-lt"/>
              </a:rPr>
              <a:t>s</a:t>
            </a:r>
            <a:r>
              <a:rPr lang="zh-CN" altLang="en-US" sz="4000" dirty="0">
                <a:solidFill>
                  <a:schemeClr val="bg1"/>
                </a:solidFill>
                <a:latin typeface="+mj-lt"/>
              </a:rPr>
              <a:t> </a:t>
            </a:r>
            <a:endParaRPr lang="en" sz="4000" b="1" dirty="0">
              <a:solidFill>
                <a:schemeClr val="bg1"/>
              </a:solidFill>
              <a:latin typeface="+mj-lt"/>
              <a:ea typeface="Lato"/>
              <a:cs typeface="Lato"/>
              <a:sym typeface="Lato"/>
            </a:endParaRPr>
          </a:p>
        </p:txBody>
      </p:sp>
      <p:sp>
        <p:nvSpPr>
          <p:cNvPr id="61" name="Shape 61"/>
          <p:cNvSpPr txBox="1">
            <a:spLocks noGrp="1"/>
          </p:cNvSpPr>
          <p:nvPr>
            <p:ph type="subTitle" idx="4294967295"/>
          </p:nvPr>
        </p:nvSpPr>
        <p:spPr>
          <a:xfrm>
            <a:off x="2524800" y="3742619"/>
            <a:ext cx="4094400" cy="692431"/>
          </a:xfrm>
          <a:prstGeom prst="rect">
            <a:avLst/>
          </a:prstGeom>
          <a:noFill/>
          <a:ln>
            <a:noFill/>
          </a:ln>
        </p:spPr>
        <p:txBody>
          <a:bodyPr wrap="square" lIns="91425" tIns="91425" rIns="91425" bIns="91425" anchor="t" anchorCtr="0">
            <a:noAutofit/>
          </a:bodyPr>
          <a:lstStyle/>
          <a:p>
            <a:pPr marL="0" marR="0" lvl="0" indent="-114300" algn="ctr" rtl="0">
              <a:lnSpc>
                <a:spcPct val="100000"/>
              </a:lnSpc>
              <a:spcBef>
                <a:spcPts val="0"/>
              </a:spcBef>
              <a:spcAft>
                <a:spcPts val="0"/>
              </a:spcAft>
              <a:buClr>
                <a:srgbClr val="B7B7B7"/>
              </a:buClr>
              <a:buSzPts val="1800"/>
              <a:buFont typeface="Lato Light"/>
              <a:buNone/>
            </a:pPr>
            <a:r>
              <a:rPr lang="en-US" altLang="zh-Hans" sz="2000" b="1" dirty="0">
                <a:solidFill>
                  <a:srgbClr val="FFFFFF"/>
                </a:solidFill>
                <a:latin typeface="+mn-lt"/>
                <a:ea typeface="Lato"/>
                <a:cs typeface="Lato"/>
                <a:sym typeface="Lato"/>
              </a:rPr>
              <a:t>Chen</a:t>
            </a:r>
            <a:r>
              <a:rPr lang="zh-Hans" altLang="en-US" sz="2000" b="1" dirty="0">
                <a:solidFill>
                  <a:srgbClr val="FFFFFF"/>
                </a:solidFill>
                <a:latin typeface="+mn-lt"/>
                <a:ea typeface="Lato"/>
                <a:cs typeface="Lato"/>
                <a:sym typeface="Lato"/>
              </a:rPr>
              <a:t> </a:t>
            </a:r>
            <a:r>
              <a:rPr lang="en-US" altLang="zh-Hans" sz="2000" b="1" dirty="0">
                <a:solidFill>
                  <a:srgbClr val="FFFFFF"/>
                </a:solidFill>
                <a:latin typeface="+mn-lt"/>
                <a:ea typeface="Lato"/>
                <a:cs typeface="Lato"/>
                <a:sym typeface="Lato"/>
              </a:rPr>
              <a:t>Song</a:t>
            </a:r>
            <a:endParaRPr lang="en-US" altLang="zh-CN" sz="2000" b="1" dirty="0">
              <a:solidFill>
                <a:srgbClr val="FFFFFF"/>
              </a:solidFill>
              <a:latin typeface="+mn-lt"/>
              <a:ea typeface="Lato"/>
              <a:cs typeface="Lato"/>
              <a:sym typeface="Lato"/>
            </a:endParaRPr>
          </a:p>
        </p:txBody>
      </p:sp>
      <p:sp>
        <p:nvSpPr>
          <p:cNvPr id="62" name="Shape 62"/>
          <p:cNvSpPr/>
          <p:nvPr/>
        </p:nvSpPr>
        <p:spPr>
          <a:xfrm>
            <a:off x="4752245" y="839202"/>
            <a:ext cx="1343513" cy="1361401"/>
          </a:xfrm>
          <a:custGeom>
            <a:avLst/>
            <a:gdLst/>
            <a:ahLst/>
            <a:cxnLst/>
            <a:rect l="0" t="0" r="0" b="0"/>
            <a:pathLst>
              <a:path w="120000" h="120000" extrusionOk="0">
                <a:moveTo>
                  <a:pt x="89644" y="14362"/>
                </a:moveTo>
                <a:lnTo>
                  <a:pt x="88221" y="15241"/>
                </a:lnTo>
                <a:lnTo>
                  <a:pt x="86981" y="16119"/>
                </a:lnTo>
                <a:lnTo>
                  <a:pt x="85026" y="18221"/>
                </a:lnTo>
                <a:lnTo>
                  <a:pt x="83611" y="17516"/>
                </a:lnTo>
                <a:lnTo>
                  <a:pt x="86624" y="15939"/>
                </a:lnTo>
                <a:lnTo>
                  <a:pt x="89644" y="14362"/>
                </a:lnTo>
                <a:close/>
                <a:moveTo>
                  <a:pt x="96742" y="16119"/>
                </a:moveTo>
                <a:lnTo>
                  <a:pt x="97457" y="16292"/>
                </a:lnTo>
                <a:lnTo>
                  <a:pt x="98165" y="16465"/>
                </a:lnTo>
                <a:lnTo>
                  <a:pt x="98697" y="16817"/>
                </a:lnTo>
                <a:lnTo>
                  <a:pt x="99055" y="17516"/>
                </a:lnTo>
                <a:lnTo>
                  <a:pt x="99405" y="18221"/>
                </a:lnTo>
                <a:lnTo>
                  <a:pt x="99762" y="19618"/>
                </a:lnTo>
                <a:lnTo>
                  <a:pt x="99587" y="20849"/>
                </a:lnTo>
                <a:lnTo>
                  <a:pt x="99405" y="22246"/>
                </a:lnTo>
                <a:lnTo>
                  <a:pt x="99055" y="23650"/>
                </a:lnTo>
                <a:lnTo>
                  <a:pt x="98340" y="25053"/>
                </a:lnTo>
                <a:lnTo>
                  <a:pt x="97632" y="26277"/>
                </a:lnTo>
                <a:lnTo>
                  <a:pt x="96210" y="28905"/>
                </a:lnTo>
                <a:lnTo>
                  <a:pt x="94612" y="26450"/>
                </a:lnTo>
                <a:lnTo>
                  <a:pt x="92664" y="24175"/>
                </a:lnTo>
                <a:lnTo>
                  <a:pt x="90534" y="22073"/>
                </a:lnTo>
                <a:lnTo>
                  <a:pt x="88221" y="20323"/>
                </a:lnTo>
                <a:lnTo>
                  <a:pt x="89644" y="19272"/>
                </a:lnTo>
                <a:lnTo>
                  <a:pt x="91066" y="18221"/>
                </a:lnTo>
                <a:lnTo>
                  <a:pt x="92839" y="17170"/>
                </a:lnTo>
                <a:lnTo>
                  <a:pt x="94437" y="16465"/>
                </a:lnTo>
                <a:lnTo>
                  <a:pt x="96035" y="16119"/>
                </a:lnTo>
                <a:close/>
                <a:moveTo>
                  <a:pt x="58223" y="26630"/>
                </a:moveTo>
                <a:lnTo>
                  <a:pt x="58223" y="26803"/>
                </a:lnTo>
                <a:lnTo>
                  <a:pt x="57866" y="26803"/>
                </a:lnTo>
                <a:lnTo>
                  <a:pt x="57691" y="26976"/>
                </a:lnTo>
                <a:lnTo>
                  <a:pt x="57158" y="27329"/>
                </a:lnTo>
                <a:lnTo>
                  <a:pt x="56801" y="27681"/>
                </a:lnTo>
                <a:lnTo>
                  <a:pt x="56450" y="28207"/>
                </a:lnTo>
                <a:lnTo>
                  <a:pt x="56093" y="28732"/>
                </a:lnTo>
                <a:lnTo>
                  <a:pt x="56093" y="29258"/>
                </a:lnTo>
                <a:lnTo>
                  <a:pt x="56093" y="29431"/>
                </a:lnTo>
                <a:lnTo>
                  <a:pt x="56093" y="29604"/>
                </a:lnTo>
                <a:lnTo>
                  <a:pt x="56093" y="29784"/>
                </a:lnTo>
                <a:lnTo>
                  <a:pt x="56093" y="29956"/>
                </a:lnTo>
                <a:lnTo>
                  <a:pt x="56093" y="31007"/>
                </a:lnTo>
                <a:lnTo>
                  <a:pt x="56450" y="32059"/>
                </a:lnTo>
                <a:lnTo>
                  <a:pt x="56801" y="32584"/>
                </a:lnTo>
                <a:lnTo>
                  <a:pt x="57333" y="32930"/>
                </a:lnTo>
                <a:lnTo>
                  <a:pt x="58581" y="33635"/>
                </a:lnTo>
                <a:lnTo>
                  <a:pt x="59646" y="33981"/>
                </a:lnTo>
                <a:lnTo>
                  <a:pt x="60528" y="33981"/>
                </a:lnTo>
                <a:lnTo>
                  <a:pt x="61243" y="33808"/>
                </a:lnTo>
                <a:lnTo>
                  <a:pt x="61951" y="33635"/>
                </a:lnTo>
                <a:lnTo>
                  <a:pt x="62659" y="33110"/>
                </a:lnTo>
                <a:lnTo>
                  <a:pt x="63191" y="32584"/>
                </a:lnTo>
                <a:lnTo>
                  <a:pt x="63549" y="31886"/>
                </a:lnTo>
                <a:lnTo>
                  <a:pt x="63549" y="31007"/>
                </a:lnTo>
                <a:lnTo>
                  <a:pt x="63549" y="30129"/>
                </a:lnTo>
                <a:lnTo>
                  <a:pt x="63191" y="29258"/>
                </a:lnTo>
                <a:lnTo>
                  <a:pt x="62841" y="28380"/>
                </a:lnTo>
                <a:lnTo>
                  <a:pt x="62308" y="27681"/>
                </a:lnTo>
                <a:lnTo>
                  <a:pt x="61776" y="27156"/>
                </a:lnTo>
                <a:lnTo>
                  <a:pt x="61061" y="26803"/>
                </a:lnTo>
                <a:lnTo>
                  <a:pt x="60353" y="26630"/>
                </a:lnTo>
                <a:close/>
                <a:moveTo>
                  <a:pt x="71712" y="28552"/>
                </a:moveTo>
                <a:lnTo>
                  <a:pt x="70829" y="28732"/>
                </a:lnTo>
                <a:lnTo>
                  <a:pt x="70114" y="29258"/>
                </a:lnTo>
                <a:lnTo>
                  <a:pt x="69582" y="29956"/>
                </a:lnTo>
                <a:lnTo>
                  <a:pt x="69407" y="30655"/>
                </a:lnTo>
                <a:lnTo>
                  <a:pt x="69232" y="31360"/>
                </a:lnTo>
                <a:lnTo>
                  <a:pt x="69407" y="32059"/>
                </a:lnTo>
                <a:lnTo>
                  <a:pt x="69764" y="32930"/>
                </a:lnTo>
                <a:lnTo>
                  <a:pt x="70297" y="33455"/>
                </a:lnTo>
                <a:lnTo>
                  <a:pt x="71180" y="33981"/>
                </a:lnTo>
                <a:lnTo>
                  <a:pt x="72070" y="34161"/>
                </a:lnTo>
                <a:lnTo>
                  <a:pt x="73135" y="33808"/>
                </a:lnTo>
                <a:lnTo>
                  <a:pt x="73667" y="33635"/>
                </a:lnTo>
                <a:lnTo>
                  <a:pt x="74025" y="33282"/>
                </a:lnTo>
                <a:lnTo>
                  <a:pt x="74732" y="32411"/>
                </a:lnTo>
                <a:lnTo>
                  <a:pt x="74907" y="31886"/>
                </a:lnTo>
                <a:lnTo>
                  <a:pt x="74907" y="31360"/>
                </a:lnTo>
                <a:lnTo>
                  <a:pt x="74732" y="30482"/>
                </a:lnTo>
                <a:lnTo>
                  <a:pt x="74557" y="29956"/>
                </a:lnTo>
                <a:lnTo>
                  <a:pt x="74025" y="29258"/>
                </a:lnTo>
                <a:lnTo>
                  <a:pt x="73492" y="28905"/>
                </a:lnTo>
                <a:lnTo>
                  <a:pt x="72602" y="28552"/>
                </a:lnTo>
                <a:close/>
                <a:moveTo>
                  <a:pt x="66569" y="40115"/>
                </a:moveTo>
                <a:lnTo>
                  <a:pt x="65679" y="40287"/>
                </a:lnTo>
                <a:lnTo>
                  <a:pt x="64789" y="40813"/>
                </a:lnTo>
                <a:lnTo>
                  <a:pt x="64256" y="41691"/>
                </a:lnTo>
                <a:lnTo>
                  <a:pt x="64081" y="42570"/>
                </a:lnTo>
                <a:lnTo>
                  <a:pt x="64256" y="43441"/>
                </a:lnTo>
                <a:lnTo>
                  <a:pt x="64789" y="44319"/>
                </a:lnTo>
                <a:lnTo>
                  <a:pt x="65679" y="44845"/>
                </a:lnTo>
                <a:lnTo>
                  <a:pt x="66569" y="45017"/>
                </a:lnTo>
                <a:lnTo>
                  <a:pt x="67452" y="44845"/>
                </a:lnTo>
                <a:lnTo>
                  <a:pt x="68342" y="44319"/>
                </a:lnTo>
                <a:lnTo>
                  <a:pt x="68874" y="43441"/>
                </a:lnTo>
                <a:lnTo>
                  <a:pt x="69049" y="42570"/>
                </a:lnTo>
                <a:lnTo>
                  <a:pt x="68874" y="41691"/>
                </a:lnTo>
                <a:lnTo>
                  <a:pt x="68342" y="40813"/>
                </a:lnTo>
                <a:lnTo>
                  <a:pt x="67452" y="40287"/>
                </a:lnTo>
                <a:lnTo>
                  <a:pt x="66569" y="40115"/>
                </a:lnTo>
                <a:close/>
                <a:moveTo>
                  <a:pt x="36571" y="67969"/>
                </a:moveTo>
                <a:lnTo>
                  <a:pt x="35323" y="68668"/>
                </a:lnTo>
                <a:lnTo>
                  <a:pt x="34083" y="69719"/>
                </a:lnTo>
                <a:lnTo>
                  <a:pt x="32843" y="70950"/>
                </a:lnTo>
                <a:lnTo>
                  <a:pt x="31778" y="72174"/>
                </a:lnTo>
                <a:lnTo>
                  <a:pt x="29998" y="74974"/>
                </a:lnTo>
                <a:lnTo>
                  <a:pt x="28582" y="77602"/>
                </a:lnTo>
                <a:lnTo>
                  <a:pt x="27160" y="80230"/>
                </a:lnTo>
                <a:lnTo>
                  <a:pt x="26627" y="81807"/>
                </a:lnTo>
                <a:lnTo>
                  <a:pt x="25920" y="83383"/>
                </a:lnTo>
                <a:lnTo>
                  <a:pt x="25562" y="85140"/>
                </a:lnTo>
                <a:lnTo>
                  <a:pt x="25387" y="86717"/>
                </a:lnTo>
                <a:lnTo>
                  <a:pt x="25387" y="88113"/>
                </a:lnTo>
                <a:lnTo>
                  <a:pt x="25737" y="88819"/>
                </a:lnTo>
                <a:lnTo>
                  <a:pt x="26095" y="89344"/>
                </a:lnTo>
                <a:lnTo>
                  <a:pt x="26270" y="89517"/>
                </a:lnTo>
                <a:lnTo>
                  <a:pt x="26452" y="89690"/>
                </a:lnTo>
                <a:lnTo>
                  <a:pt x="26627" y="89517"/>
                </a:lnTo>
                <a:lnTo>
                  <a:pt x="26802" y="89344"/>
                </a:lnTo>
                <a:lnTo>
                  <a:pt x="27335" y="88466"/>
                </a:lnTo>
                <a:lnTo>
                  <a:pt x="27517" y="87588"/>
                </a:lnTo>
                <a:lnTo>
                  <a:pt x="27867" y="85485"/>
                </a:lnTo>
                <a:lnTo>
                  <a:pt x="28225" y="83736"/>
                </a:lnTo>
                <a:lnTo>
                  <a:pt x="28933" y="81987"/>
                </a:lnTo>
                <a:lnTo>
                  <a:pt x="30180" y="78653"/>
                </a:lnTo>
                <a:lnTo>
                  <a:pt x="31595" y="75853"/>
                </a:lnTo>
                <a:lnTo>
                  <a:pt x="33375" y="73225"/>
                </a:lnTo>
                <a:lnTo>
                  <a:pt x="35148" y="70770"/>
                </a:lnTo>
                <a:lnTo>
                  <a:pt x="36921" y="68322"/>
                </a:lnTo>
                <a:lnTo>
                  <a:pt x="36921" y="68142"/>
                </a:lnTo>
                <a:lnTo>
                  <a:pt x="36921" y="67969"/>
                </a:lnTo>
                <a:close/>
                <a:moveTo>
                  <a:pt x="65679" y="16465"/>
                </a:moveTo>
                <a:lnTo>
                  <a:pt x="67984" y="16645"/>
                </a:lnTo>
                <a:lnTo>
                  <a:pt x="70114" y="16990"/>
                </a:lnTo>
                <a:lnTo>
                  <a:pt x="72427" y="17343"/>
                </a:lnTo>
                <a:lnTo>
                  <a:pt x="74557" y="17868"/>
                </a:lnTo>
                <a:lnTo>
                  <a:pt x="76687" y="18567"/>
                </a:lnTo>
                <a:lnTo>
                  <a:pt x="78818" y="19272"/>
                </a:lnTo>
                <a:lnTo>
                  <a:pt x="80766" y="20143"/>
                </a:lnTo>
                <a:lnTo>
                  <a:pt x="82721" y="21195"/>
                </a:lnTo>
                <a:lnTo>
                  <a:pt x="84493" y="22073"/>
                </a:lnTo>
                <a:lnTo>
                  <a:pt x="86273" y="23297"/>
                </a:lnTo>
                <a:lnTo>
                  <a:pt x="87689" y="24348"/>
                </a:lnTo>
                <a:lnTo>
                  <a:pt x="89111" y="25752"/>
                </a:lnTo>
                <a:lnTo>
                  <a:pt x="91774" y="28552"/>
                </a:lnTo>
                <a:lnTo>
                  <a:pt x="94262" y="31533"/>
                </a:lnTo>
                <a:lnTo>
                  <a:pt x="90534" y="36083"/>
                </a:lnTo>
                <a:lnTo>
                  <a:pt x="86624" y="40287"/>
                </a:lnTo>
                <a:lnTo>
                  <a:pt x="82721" y="44492"/>
                </a:lnTo>
                <a:lnTo>
                  <a:pt x="78818" y="48696"/>
                </a:lnTo>
                <a:lnTo>
                  <a:pt x="70647" y="56933"/>
                </a:lnTo>
                <a:lnTo>
                  <a:pt x="66744" y="61137"/>
                </a:lnTo>
                <a:lnTo>
                  <a:pt x="62841" y="65341"/>
                </a:lnTo>
                <a:lnTo>
                  <a:pt x="48637" y="80755"/>
                </a:lnTo>
                <a:lnTo>
                  <a:pt x="45974" y="83736"/>
                </a:lnTo>
                <a:lnTo>
                  <a:pt x="42961" y="86717"/>
                </a:lnTo>
                <a:lnTo>
                  <a:pt x="40116" y="89344"/>
                </a:lnTo>
                <a:lnTo>
                  <a:pt x="36921" y="91965"/>
                </a:lnTo>
                <a:lnTo>
                  <a:pt x="36921" y="91965"/>
                </a:lnTo>
                <a:lnTo>
                  <a:pt x="37278" y="91267"/>
                </a:lnTo>
                <a:lnTo>
                  <a:pt x="38876" y="87588"/>
                </a:lnTo>
                <a:lnTo>
                  <a:pt x="40649" y="83736"/>
                </a:lnTo>
                <a:lnTo>
                  <a:pt x="40831" y="83383"/>
                </a:lnTo>
                <a:lnTo>
                  <a:pt x="40474" y="83210"/>
                </a:lnTo>
                <a:lnTo>
                  <a:pt x="40116" y="83038"/>
                </a:lnTo>
                <a:lnTo>
                  <a:pt x="39941" y="83383"/>
                </a:lnTo>
                <a:lnTo>
                  <a:pt x="37811" y="86364"/>
                </a:lnTo>
                <a:lnTo>
                  <a:pt x="35856" y="89517"/>
                </a:lnTo>
                <a:lnTo>
                  <a:pt x="34616" y="91792"/>
                </a:lnTo>
                <a:lnTo>
                  <a:pt x="33908" y="93016"/>
                </a:lnTo>
                <a:lnTo>
                  <a:pt x="33550" y="94247"/>
                </a:lnTo>
                <a:lnTo>
                  <a:pt x="32660" y="94946"/>
                </a:lnTo>
                <a:lnTo>
                  <a:pt x="32128" y="94420"/>
                </a:lnTo>
                <a:lnTo>
                  <a:pt x="31063" y="93894"/>
                </a:lnTo>
                <a:lnTo>
                  <a:pt x="31595" y="91792"/>
                </a:lnTo>
                <a:lnTo>
                  <a:pt x="32128" y="90043"/>
                </a:lnTo>
                <a:lnTo>
                  <a:pt x="33018" y="88293"/>
                </a:lnTo>
                <a:lnTo>
                  <a:pt x="34791" y="84960"/>
                </a:lnTo>
                <a:lnTo>
                  <a:pt x="38168" y="79704"/>
                </a:lnTo>
                <a:lnTo>
                  <a:pt x="41539" y="74629"/>
                </a:lnTo>
                <a:lnTo>
                  <a:pt x="41714" y="74449"/>
                </a:lnTo>
                <a:lnTo>
                  <a:pt x="41539" y="74276"/>
                </a:lnTo>
                <a:lnTo>
                  <a:pt x="41364" y="74103"/>
                </a:lnTo>
                <a:lnTo>
                  <a:pt x="41181" y="74276"/>
                </a:lnTo>
                <a:lnTo>
                  <a:pt x="36746" y="79532"/>
                </a:lnTo>
                <a:lnTo>
                  <a:pt x="34616" y="82159"/>
                </a:lnTo>
                <a:lnTo>
                  <a:pt x="32660" y="84960"/>
                </a:lnTo>
                <a:lnTo>
                  <a:pt x="31595" y="86537"/>
                </a:lnTo>
                <a:lnTo>
                  <a:pt x="30530" y="88466"/>
                </a:lnTo>
                <a:lnTo>
                  <a:pt x="29648" y="90395"/>
                </a:lnTo>
                <a:lnTo>
                  <a:pt x="28933" y="92491"/>
                </a:lnTo>
                <a:lnTo>
                  <a:pt x="26802" y="90741"/>
                </a:lnTo>
                <a:lnTo>
                  <a:pt x="24855" y="88639"/>
                </a:lnTo>
                <a:lnTo>
                  <a:pt x="23257" y="86364"/>
                </a:lnTo>
                <a:lnTo>
                  <a:pt x="21659" y="83909"/>
                </a:lnTo>
                <a:lnTo>
                  <a:pt x="22367" y="82332"/>
                </a:lnTo>
                <a:lnTo>
                  <a:pt x="22899" y="80583"/>
                </a:lnTo>
                <a:lnTo>
                  <a:pt x="23607" y="78833"/>
                </a:lnTo>
                <a:lnTo>
                  <a:pt x="24497" y="77077"/>
                </a:lnTo>
                <a:lnTo>
                  <a:pt x="26452" y="73578"/>
                </a:lnTo>
                <a:lnTo>
                  <a:pt x="28225" y="70424"/>
                </a:lnTo>
                <a:lnTo>
                  <a:pt x="30355" y="67444"/>
                </a:lnTo>
                <a:lnTo>
                  <a:pt x="32485" y="64463"/>
                </a:lnTo>
                <a:lnTo>
                  <a:pt x="34791" y="61663"/>
                </a:lnTo>
                <a:lnTo>
                  <a:pt x="34973" y="61490"/>
                </a:lnTo>
                <a:lnTo>
                  <a:pt x="34791" y="61310"/>
                </a:lnTo>
                <a:lnTo>
                  <a:pt x="34616" y="61137"/>
                </a:lnTo>
                <a:lnTo>
                  <a:pt x="34440" y="61137"/>
                </a:lnTo>
                <a:lnTo>
                  <a:pt x="31595" y="63412"/>
                </a:lnTo>
                <a:lnTo>
                  <a:pt x="29115" y="65867"/>
                </a:lnTo>
                <a:lnTo>
                  <a:pt x="26985" y="68495"/>
                </a:lnTo>
                <a:lnTo>
                  <a:pt x="24855" y="71475"/>
                </a:lnTo>
                <a:lnTo>
                  <a:pt x="23607" y="73398"/>
                </a:lnTo>
                <a:lnTo>
                  <a:pt x="22192" y="75680"/>
                </a:lnTo>
                <a:lnTo>
                  <a:pt x="20944" y="78128"/>
                </a:lnTo>
                <a:lnTo>
                  <a:pt x="20412" y="79532"/>
                </a:lnTo>
                <a:lnTo>
                  <a:pt x="20062" y="80755"/>
                </a:lnTo>
                <a:lnTo>
                  <a:pt x="18814" y="78128"/>
                </a:lnTo>
                <a:lnTo>
                  <a:pt x="17931" y="75500"/>
                </a:lnTo>
                <a:lnTo>
                  <a:pt x="18814" y="74449"/>
                </a:lnTo>
                <a:lnTo>
                  <a:pt x="19347" y="73398"/>
                </a:lnTo>
                <a:lnTo>
                  <a:pt x="20412" y="70770"/>
                </a:lnTo>
                <a:lnTo>
                  <a:pt x="23607" y="64463"/>
                </a:lnTo>
                <a:lnTo>
                  <a:pt x="25205" y="61663"/>
                </a:lnTo>
                <a:lnTo>
                  <a:pt x="26985" y="59035"/>
                </a:lnTo>
                <a:lnTo>
                  <a:pt x="28933" y="56407"/>
                </a:lnTo>
                <a:lnTo>
                  <a:pt x="30530" y="53606"/>
                </a:lnTo>
                <a:lnTo>
                  <a:pt x="30713" y="53426"/>
                </a:lnTo>
                <a:lnTo>
                  <a:pt x="30530" y="53254"/>
                </a:lnTo>
                <a:lnTo>
                  <a:pt x="30355" y="53081"/>
                </a:lnTo>
                <a:lnTo>
                  <a:pt x="30180" y="53254"/>
                </a:lnTo>
                <a:lnTo>
                  <a:pt x="28933" y="53952"/>
                </a:lnTo>
                <a:lnTo>
                  <a:pt x="27867" y="55003"/>
                </a:lnTo>
                <a:lnTo>
                  <a:pt x="26802" y="56054"/>
                </a:lnTo>
                <a:lnTo>
                  <a:pt x="25737" y="57285"/>
                </a:lnTo>
                <a:lnTo>
                  <a:pt x="23964" y="60086"/>
                </a:lnTo>
                <a:lnTo>
                  <a:pt x="22367" y="62541"/>
                </a:lnTo>
                <a:lnTo>
                  <a:pt x="20412" y="66220"/>
                </a:lnTo>
                <a:lnTo>
                  <a:pt x="18639" y="69899"/>
                </a:lnTo>
                <a:lnTo>
                  <a:pt x="17931" y="71475"/>
                </a:lnTo>
                <a:lnTo>
                  <a:pt x="17216" y="73225"/>
                </a:lnTo>
                <a:lnTo>
                  <a:pt x="16334" y="70244"/>
                </a:lnTo>
                <a:lnTo>
                  <a:pt x="15801" y="67444"/>
                </a:lnTo>
                <a:lnTo>
                  <a:pt x="16334" y="66040"/>
                </a:lnTo>
                <a:lnTo>
                  <a:pt x="17399" y="63592"/>
                </a:lnTo>
                <a:lnTo>
                  <a:pt x="18639" y="61137"/>
                </a:lnTo>
                <a:lnTo>
                  <a:pt x="19879" y="58862"/>
                </a:lnTo>
                <a:lnTo>
                  <a:pt x="21302" y="56580"/>
                </a:lnTo>
                <a:lnTo>
                  <a:pt x="24140" y="52555"/>
                </a:lnTo>
                <a:lnTo>
                  <a:pt x="25737" y="50799"/>
                </a:lnTo>
                <a:lnTo>
                  <a:pt x="27335" y="48876"/>
                </a:lnTo>
                <a:lnTo>
                  <a:pt x="28400" y="47998"/>
                </a:lnTo>
                <a:lnTo>
                  <a:pt x="29823" y="47120"/>
                </a:lnTo>
                <a:lnTo>
                  <a:pt x="30888" y="46069"/>
                </a:lnTo>
                <a:lnTo>
                  <a:pt x="31953" y="45017"/>
                </a:lnTo>
                <a:lnTo>
                  <a:pt x="31778" y="44845"/>
                </a:lnTo>
                <a:lnTo>
                  <a:pt x="31245" y="44672"/>
                </a:lnTo>
                <a:lnTo>
                  <a:pt x="30530" y="44492"/>
                </a:lnTo>
                <a:lnTo>
                  <a:pt x="29648" y="44845"/>
                </a:lnTo>
                <a:lnTo>
                  <a:pt x="28757" y="45197"/>
                </a:lnTo>
                <a:lnTo>
                  <a:pt x="27867" y="45896"/>
                </a:lnTo>
                <a:lnTo>
                  <a:pt x="26985" y="46594"/>
                </a:lnTo>
                <a:lnTo>
                  <a:pt x="25205" y="48351"/>
                </a:lnTo>
                <a:lnTo>
                  <a:pt x="23607" y="50273"/>
                </a:lnTo>
                <a:lnTo>
                  <a:pt x="22009" y="52203"/>
                </a:lnTo>
                <a:lnTo>
                  <a:pt x="20062" y="55003"/>
                </a:lnTo>
                <a:lnTo>
                  <a:pt x="18814" y="56933"/>
                </a:lnTo>
                <a:lnTo>
                  <a:pt x="17574" y="58862"/>
                </a:lnTo>
                <a:lnTo>
                  <a:pt x="16334" y="60964"/>
                </a:lnTo>
                <a:lnTo>
                  <a:pt x="15269" y="63239"/>
                </a:lnTo>
                <a:lnTo>
                  <a:pt x="15269" y="61663"/>
                </a:lnTo>
                <a:lnTo>
                  <a:pt x="15269" y="59208"/>
                </a:lnTo>
                <a:lnTo>
                  <a:pt x="16334" y="56407"/>
                </a:lnTo>
                <a:lnTo>
                  <a:pt x="17399" y="54478"/>
                </a:lnTo>
                <a:lnTo>
                  <a:pt x="18281" y="52728"/>
                </a:lnTo>
                <a:lnTo>
                  <a:pt x="20594" y="49222"/>
                </a:lnTo>
                <a:lnTo>
                  <a:pt x="22899" y="45896"/>
                </a:lnTo>
                <a:lnTo>
                  <a:pt x="24140" y="44319"/>
                </a:lnTo>
                <a:lnTo>
                  <a:pt x="25562" y="42915"/>
                </a:lnTo>
                <a:lnTo>
                  <a:pt x="27160" y="41339"/>
                </a:lnTo>
                <a:lnTo>
                  <a:pt x="28757" y="40115"/>
                </a:lnTo>
                <a:lnTo>
                  <a:pt x="30355" y="38891"/>
                </a:lnTo>
                <a:lnTo>
                  <a:pt x="32128" y="37840"/>
                </a:lnTo>
                <a:lnTo>
                  <a:pt x="32310" y="37487"/>
                </a:lnTo>
                <a:lnTo>
                  <a:pt x="32310" y="37134"/>
                </a:lnTo>
                <a:lnTo>
                  <a:pt x="31953" y="36789"/>
                </a:lnTo>
                <a:lnTo>
                  <a:pt x="31595" y="36789"/>
                </a:lnTo>
                <a:lnTo>
                  <a:pt x="29823" y="37487"/>
                </a:lnTo>
                <a:lnTo>
                  <a:pt x="28050" y="38538"/>
                </a:lnTo>
                <a:lnTo>
                  <a:pt x="26452" y="39589"/>
                </a:lnTo>
                <a:lnTo>
                  <a:pt x="25030" y="40640"/>
                </a:lnTo>
                <a:lnTo>
                  <a:pt x="23607" y="42044"/>
                </a:lnTo>
                <a:lnTo>
                  <a:pt x="22192" y="43441"/>
                </a:lnTo>
                <a:lnTo>
                  <a:pt x="19704" y="46249"/>
                </a:lnTo>
                <a:lnTo>
                  <a:pt x="17574" y="49222"/>
                </a:lnTo>
                <a:lnTo>
                  <a:pt x="15801" y="52203"/>
                </a:lnTo>
                <a:lnTo>
                  <a:pt x="16334" y="49748"/>
                </a:lnTo>
                <a:lnTo>
                  <a:pt x="16866" y="47300"/>
                </a:lnTo>
                <a:lnTo>
                  <a:pt x="17574" y="44845"/>
                </a:lnTo>
                <a:lnTo>
                  <a:pt x="18464" y="42390"/>
                </a:lnTo>
                <a:lnTo>
                  <a:pt x="20237" y="40467"/>
                </a:lnTo>
                <a:lnTo>
                  <a:pt x="22192" y="38891"/>
                </a:lnTo>
                <a:lnTo>
                  <a:pt x="26452" y="35737"/>
                </a:lnTo>
                <a:lnTo>
                  <a:pt x="26627" y="35385"/>
                </a:lnTo>
                <a:lnTo>
                  <a:pt x="26627" y="35032"/>
                </a:lnTo>
                <a:lnTo>
                  <a:pt x="26452" y="34686"/>
                </a:lnTo>
                <a:lnTo>
                  <a:pt x="24855" y="34686"/>
                </a:lnTo>
                <a:lnTo>
                  <a:pt x="23789" y="35032"/>
                </a:lnTo>
                <a:lnTo>
                  <a:pt x="22542" y="35557"/>
                </a:lnTo>
                <a:lnTo>
                  <a:pt x="21477" y="36083"/>
                </a:lnTo>
                <a:lnTo>
                  <a:pt x="23607" y="32930"/>
                </a:lnTo>
                <a:lnTo>
                  <a:pt x="26095" y="29956"/>
                </a:lnTo>
                <a:lnTo>
                  <a:pt x="27335" y="28552"/>
                </a:lnTo>
                <a:lnTo>
                  <a:pt x="28757" y="27329"/>
                </a:lnTo>
                <a:lnTo>
                  <a:pt x="30180" y="26105"/>
                </a:lnTo>
                <a:lnTo>
                  <a:pt x="31778" y="25053"/>
                </a:lnTo>
                <a:lnTo>
                  <a:pt x="33726" y="23822"/>
                </a:lnTo>
                <a:lnTo>
                  <a:pt x="35506" y="22771"/>
                </a:lnTo>
                <a:lnTo>
                  <a:pt x="39584" y="20849"/>
                </a:lnTo>
                <a:lnTo>
                  <a:pt x="43669" y="19272"/>
                </a:lnTo>
                <a:lnTo>
                  <a:pt x="48105" y="18041"/>
                </a:lnTo>
                <a:lnTo>
                  <a:pt x="52365" y="17170"/>
                </a:lnTo>
                <a:lnTo>
                  <a:pt x="56801" y="16645"/>
                </a:lnTo>
                <a:lnTo>
                  <a:pt x="61418" y="16465"/>
                </a:lnTo>
                <a:close/>
                <a:moveTo>
                  <a:pt x="18281" y="86011"/>
                </a:moveTo>
                <a:lnTo>
                  <a:pt x="20412" y="89344"/>
                </a:lnTo>
                <a:lnTo>
                  <a:pt x="21659" y="90914"/>
                </a:lnTo>
                <a:lnTo>
                  <a:pt x="22899" y="92318"/>
                </a:lnTo>
                <a:lnTo>
                  <a:pt x="24322" y="93542"/>
                </a:lnTo>
                <a:lnTo>
                  <a:pt x="25737" y="94946"/>
                </a:lnTo>
                <a:lnTo>
                  <a:pt x="27160" y="95997"/>
                </a:lnTo>
                <a:lnTo>
                  <a:pt x="28582" y="97048"/>
                </a:lnTo>
                <a:lnTo>
                  <a:pt x="25737" y="98452"/>
                </a:lnTo>
                <a:lnTo>
                  <a:pt x="24140" y="98977"/>
                </a:lnTo>
                <a:lnTo>
                  <a:pt x="22542" y="99503"/>
                </a:lnTo>
                <a:lnTo>
                  <a:pt x="20944" y="99676"/>
                </a:lnTo>
                <a:lnTo>
                  <a:pt x="19529" y="99676"/>
                </a:lnTo>
                <a:lnTo>
                  <a:pt x="18281" y="99323"/>
                </a:lnTo>
                <a:lnTo>
                  <a:pt x="17574" y="99150"/>
                </a:lnTo>
                <a:lnTo>
                  <a:pt x="17041" y="98797"/>
                </a:lnTo>
                <a:lnTo>
                  <a:pt x="16334" y="98099"/>
                </a:lnTo>
                <a:lnTo>
                  <a:pt x="15976" y="97573"/>
                </a:lnTo>
                <a:lnTo>
                  <a:pt x="15619" y="96875"/>
                </a:lnTo>
                <a:lnTo>
                  <a:pt x="15444" y="96169"/>
                </a:lnTo>
                <a:lnTo>
                  <a:pt x="15444" y="94593"/>
                </a:lnTo>
                <a:lnTo>
                  <a:pt x="15801" y="92843"/>
                </a:lnTo>
                <a:lnTo>
                  <a:pt x="16334" y="91094"/>
                </a:lnTo>
                <a:lnTo>
                  <a:pt x="17041" y="89344"/>
                </a:lnTo>
                <a:lnTo>
                  <a:pt x="18281" y="86011"/>
                </a:lnTo>
                <a:close/>
                <a:moveTo>
                  <a:pt x="102600" y="47300"/>
                </a:moveTo>
                <a:lnTo>
                  <a:pt x="102958" y="48524"/>
                </a:lnTo>
                <a:lnTo>
                  <a:pt x="103315" y="49748"/>
                </a:lnTo>
                <a:lnTo>
                  <a:pt x="103665" y="51151"/>
                </a:lnTo>
                <a:lnTo>
                  <a:pt x="103848" y="52728"/>
                </a:lnTo>
                <a:lnTo>
                  <a:pt x="103848" y="55529"/>
                </a:lnTo>
                <a:lnTo>
                  <a:pt x="103848" y="58156"/>
                </a:lnTo>
                <a:lnTo>
                  <a:pt x="103848" y="61490"/>
                </a:lnTo>
                <a:lnTo>
                  <a:pt x="103665" y="64816"/>
                </a:lnTo>
                <a:lnTo>
                  <a:pt x="103315" y="68142"/>
                </a:lnTo>
                <a:lnTo>
                  <a:pt x="102600" y="71475"/>
                </a:lnTo>
                <a:lnTo>
                  <a:pt x="101718" y="74449"/>
                </a:lnTo>
                <a:lnTo>
                  <a:pt x="100652" y="77257"/>
                </a:lnTo>
                <a:lnTo>
                  <a:pt x="99230" y="80057"/>
                </a:lnTo>
                <a:lnTo>
                  <a:pt x="97632" y="82685"/>
                </a:lnTo>
                <a:lnTo>
                  <a:pt x="95859" y="85313"/>
                </a:lnTo>
                <a:lnTo>
                  <a:pt x="93729" y="87588"/>
                </a:lnTo>
                <a:lnTo>
                  <a:pt x="91599" y="89870"/>
                </a:lnTo>
                <a:lnTo>
                  <a:pt x="89286" y="92145"/>
                </a:lnTo>
                <a:lnTo>
                  <a:pt x="88936" y="91619"/>
                </a:lnTo>
                <a:lnTo>
                  <a:pt x="88579" y="91439"/>
                </a:lnTo>
                <a:lnTo>
                  <a:pt x="87689" y="90914"/>
                </a:lnTo>
                <a:lnTo>
                  <a:pt x="87339" y="90914"/>
                </a:lnTo>
                <a:lnTo>
                  <a:pt x="87156" y="91094"/>
                </a:lnTo>
                <a:lnTo>
                  <a:pt x="87156" y="91267"/>
                </a:lnTo>
                <a:lnTo>
                  <a:pt x="87156" y="91619"/>
                </a:lnTo>
                <a:lnTo>
                  <a:pt x="87514" y="91965"/>
                </a:lnTo>
                <a:lnTo>
                  <a:pt x="87689" y="92318"/>
                </a:lnTo>
                <a:lnTo>
                  <a:pt x="87871" y="93369"/>
                </a:lnTo>
                <a:lnTo>
                  <a:pt x="85208" y="95298"/>
                </a:lnTo>
                <a:lnTo>
                  <a:pt x="84493" y="93722"/>
                </a:lnTo>
                <a:lnTo>
                  <a:pt x="84318" y="92843"/>
                </a:lnTo>
                <a:lnTo>
                  <a:pt x="84143" y="91965"/>
                </a:lnTo>
                <a:lnTo>
                  <a:pt x="83961" y="91619"/>
                </a:lnTo>
                <a:lnTo>
                  <a:pt x="83611" y="91439"/>
                </a:lnTo>
                <a:lnTo>
                  <a:pt x="83253" y="91619"/>
                </a:lnTo>
                <a:lnTo>
                  <a:pt x="83078" y="91965"/>
                </a:lnTo>
                <a:lnTo>
                  <a:pt x="82896" y="94420"/>
                </a:lnTo>
                <a:lnTo>
                  <a:pt x="82896" y="95644"/>
                </a:lnTo>
                <a:lnTo>
                  <a:pt x="83078" y="96695"/>
                </a:lnTo>
                <a:lnTo>
                  <a:pt x="82188" y="97401"/>
                </a:lnTo>
                <a:lnTo>
                  <a:pt x="80948" y="98099"/>
                </a:lnTo>
                <a:lnTo>
                  <a:pt x="80415" y="95824"/>
                </a:lnTo>
                <a:lnTo>
                  <a:pt x="79700" y="93542"/>
                </a:lnTo>
                <a:lnTo>
                  <a:pt x="79350" y="93369"/>
                </a:lnTo>
                <a:lnTo>
                  <a:pt x="78993" y="93542"/>
                </a:lnTo>
                <a:lnTo>
                  <a:pt x="78635" y="94946"/>
                </a:lnTo>
                <a:lnTo>
                  <a:pt x="78635" y="96349"/>
                </a:lnTo>
                <a:lnTo>
                  <a:pt x="78818" y="97746"/>
                </a:lnTo>
                <a:lnTo>
                  <a:pt x="79168" y="99150"/>
                </a:lnTo>
                <a:lnTo>
                  <a:pt x="76505" y="100201"/>
                </a:lnTo>
                <a:lnTo>
                  <a:pt x="76505" y="99503"/>
                </a:lnTo>
                <a:lnTo>
                  <a:pt x="76330" y="97048"/>
                </a:lnTo>
                <a:lnTo>
                  <a:pt x="76155" y="95824"/>
                </a:lnTo>
                <a:lnTo>
                  <a:pt x="75973" y="94593"/>
                </a:lnTo>
                <a:lnTo>
                  <a:pt x="75797" y="94247"/>
                </a:lnTo>
                <a:lnTo>
                  <a:pt x="75090" y="94247"/>
                </a:lnTo>
                <a:lnTo>
                  <a:pt x="74907" y="94593"/>
                </a:lnTo>
                <a:lnTo>
                  <a:pt x="74375" y="97048"/>
                </a:lnTo>
                <a:lnTo>
                  <a:pt x="74375" y="99503"/>
                </a:lnTo>
                <a:lnTo>
                  <a:pt x="74200" y="101079"/>
                </a:lnTo>
                <a:lnTo>
                  <a:pt x="71362" y="102131"/>
                </a:lnTo>
                <a:lnTo>
                  <a:pt x="71537" y="99676"/>
                </a:lnTo>
                <a:lnTo>
                  <a:pt x="72070" y="97221"/>
                </a:lnTo>
                <a:lnTo>
                  <a:pt x="72427" y="94773"/>
                </a:lnTo>
                <a:lnTo>
                  <a:pt x="72602" y="92318"/>
                </a:lnTo>
                <a:lnTo>
                  <a:pt x="72602" y="91965"/>
                </a:lnTo>
                <a:lnTo>
                  <a:pt x="72427" y="91792"/>
                </a:lnTo>
                <a:lnTo>
                  <a:pt x="72070" y="91619"/>
                </a:lnTo>
                <a:lnTo>
                  <a:pt x="71537" y="91792"/>
                </a:lnTo>
                <a:lnTo>
                  <a:pt x="71180" y="92145"/>
                </a:lnTo>
                <a:lnTo>
                  <a:pt x="70297" y="94593"/>
                </a:lnTo>
                <a:lnTo>
                  <a:pt x="69232" y="97221"/>
                </a:lnTo>
                <a:lnTo>
                  <a:pt x="68699" y="100028"/>
                </a:lnTo>
                <a:lnTo>
                  <a:pt x="68517" y="101425"/>
                </a:lnTo>
                <a:lnTo>
                  <a:pt x="68342" y="102829"/>
                </a:lnTo>
                <a:lnTo>
                  <a:pt x="66569" y="103182"/>
                </a:lnTo>
                <a:lnTo>
                  <a:pt x="66569" y="101252"/>
                </a:lnTo>
                <a:lnTo>
                  <a:pt x="66744" y="99503"/>
                </a:lnTo>
                <a:lnTo>
                  <a:pt x="66919" y="96695"/>
                </a:lnTo>
                <a:lnTo>
                  <a:pt x="67277" y="95298"/>
                </a:lnTo>
                <a:lnTo>
                  <a:pt x="67452" y="94593"/>
                </a:lnTo>
                <a:lnTo>
                  <a:pt x="67809" y="94247"/>
                </a:lnTo>
                <a:lnTo>
                  <a:pt x="67809" y="94067"/>
                </a:lnTo>
                <a:lnTo>
                  <a:pt x="67809" y="93894"/>
                </a:lnTo>
                <a:lnTo>
                  <a:pt x="67452" y="93894"/>
                </a:lnTo>
                <a:lnTo>
                  <a:pt x="66919" y="94247"/>
                </a:lnTo>
                <a:lnTo>
                  <a:pt x="66569" y="94593"/>
                </a:lnTo>
                <a:lnTo>
                  <a:pt x="65854" y="95824"/>
                </a:lnTo>
                <a:lnTo>
                  <a:pt x="65321" y="97048"/>
                </a:lnTo>
                <a:lnTo>
                  <a:pt x="64971" y="98272"/>
                </a:lnTo>
                <a:lnTo>
                  <a:pt x="64256" y="100727"/>
                </a:lnTo>
                <a:lnTo>
                  <a:pt x="64081" y="102303"/>
                </a:lnTo>
                <a:lnTo>
                  <a:pt x="64081" y="103707"/>
                </a:lnTo>
                <a:lnTo>
                  <a:pt x="61594" y="104053"/>
                </a:lnTo>
                <a:lnTo>
                  <a:pt x="61594" y="103182"/>
                </a:lnTo>
                <a:lnTo>
                  <a:pt x="61951" y="100028"/>
                </a:lnTo>
                <a:lnTo>
                  <a:pt x="62659" y="96875"/>
                </a:lnTo>
                <a:lnTo>
                  <a:pt x="63724" y="93894"/>
                </a:lnTo>
                <a:lnTo>
                  <a:pt x="64439" y="92491"/>
                </a:lnTo>
                <a:lnTo>
                  <a:pt x="65146" y="91094"/>
                </a:lnTo>
                <a:lnTo>
                  <a:pt x="65146" y="90914"/>
                </a:lnTo>
                <a:lnTo>
                  <a:pt x="64971" y="90568"/>
                </a:lnTo>
                <a:lnTo>
                  <a:pt x="64789" y="90568"/>
                </a:lnTo>
                <a:lnTo>
                  <a:pt x="64614" y="90741"/>
                </a:lnTo>
                <a:lnTo>
                  <a:pt x="63374" y="92145"/>
                </a:lnTo>
                <a:lnTo>
                  <a:pt x="62126" y="93542"/>
                </a:lnTo>
                <a:lnTo>
                  <a:pt x="61243" y="95298"/>
                </a:lnTo>
                <a:lnTo>
                  <a:pt x="60528" y="96875"/>
                </a:lnTo>
                <a:lnTo>
                  <a:pt x="59821" y="98797"/>
                </a:lnTo>
                <a:lnTo>
                  <a:pt x="59288" y="100554"/>
                </a:lnTo>
                <a:lnTo>
                  <a:pt x="59113" y="102476"/>
                </a:lnTo>
                <a:lnTo>
                  <a:pt x="58931" y="104233"/>
                </a:lnTo>
                <a:lnTo>
                  <a:pt x="56625" y="104406"/>
                </a:lnTo>
                <a:lnTo>
                  <a:pt x="56983" y="102656"/>
                </a:lnTo>
                <a:lnTo>
                  <a:pt x="57333" y="101605"/>
                </a:lnTo>
                <a:lnTo>
                  <a:pt x="57691" y="100554"/>
                </a:lnTo>
                <a:lnTo>
                  <a:pt x="58048" y="99323"/>
                </a:lnTo>
                <a:lnTo>
                  <a:pt x="58223" y="98272"/>
                </a:lnTo>
                <a:lnTo>
                  <a:pt x="58048" y="97926"/>
                </a:lnTo>
                <a:lnTo>
                  <a:pt x="57866" y="97746"/>
                </a:lnTo>
                <a:lnTo>
                  <a:pt x="57515" y="97746"/>
                </a:lnTo>
                <a:lnTo>
                  <a:pt x="56983" y="98099"/>
                </a:lnTo>
                <a:lnTo>
                  <a:pt x="56450" y="98624"/>
                </a:lnTo>
                <a:lnTo>
                  <a:pt x="56093" y="99150"/>
                </a:lnTo>
                <a:lnTo>
                  <a:pt x="55735" y="99848"/>
                </a:lnTo>
                <a:lnTo>
                  <a:pt x="55203" y="101252"/>
                </a:lnTo>
                <a:lnTo>
                  <a:pt x="54853" y="102656"/>
                </a:lnTo>
                <a:lnTo>
                  <a:pt x="54320" y="104578"/>
                </a:lnTo>
                <a:lnTo>
                  <a:pt x="51832" y="104578"/>
                </a:lnTo>
                <a:lnTo>
                  <a:pt x="52008" y="103527"/>
                </a:lnTo>
                <a:lnTo>
                  <a:pt x="52365" y="102303"/>
                </a:lnTo>
                <a:lnTo>
                  <a:pt x="53255" y="100028"/>
                </a:lnTo>
                <a:lnTo>
                  <a:pt x="54138" y="97746"/>
                </a:lnTo>
                <a:lnTo>
                  <a:pt x="54138" y="97401"/>
                </a:lnTo>
                <a:lnTo>
                  <a:pt x="53963" y="97221"/>
                </a:lnTo>
                <a:lnTo>
                  <a:pt x="53430" y="97221"/>
                </a:lnTo>
                <a:lnTo>
                  <a:pt x="52190" y="98272"/>
                </a:lnTo>
                <a:lnTo>
                  <a:pt x="51125" y="99503"/>
                </a:lnTo>
                <a:lnTo>
                  <a:pt x="50235" y="100727"/>
                </a:lnTo>
                <a:lnTo>
                  <a:pt x="49527" y="102303"/>
                </a:lnTo>
                <a:lnTo>
                  <a:pt x="49170" y="103182"/>
                </a:lnTo>
                <a:lnTo>
                  <a:pt x="48995" y="104406"/>
                </a:lnTo>
                <a:lnTo>
                  <a:pt x="47397" y="104053"/>
                </a:lnTo>
                <a:lnTo>
                  <a:pt x="45974" y="103527"/>
                </a:lnTo>
                <a:lnTo>
                  <a:pt x="42961" y="102303"/>
                </a:lnTo>
                <a:lnTo>
                  <a:pt x="51125" y="96169"/>
                </a:lnTo>
                <a:lnTo>
                  <a:pt x="58931" y="89690"/>
                </a:lnTo>
                <a:lnTo>
                  <a:pt x="64789" y="84787"/>
                </a:lnTo>
                <a:lnTo>
                  <a:pt x="67634" y="82332"/>
                </a:lnTo>
                <a:lnTo>
                  <a:pt x="70647" y="80057"/>
                </a:lnTo>
                <a:lnTo>
                  <a:pt x="76330" y="75680"/>
                </a:lnTo>
                <a:lnTo>
                  <a:pt x="78993" y="73398"/>
                </a:lnTo>
                <a:lnTo>
                  <a:pt x="81656" y="70950"/>
                </a:lnTo>
                <a:lnTo>
                  <a:pt x="83078" y="69373"/>
                </a:lnTo>
                <a:lnTo>
                  <a:pt x="84493" y="67796"/>
                </a:lnTo>
                <a:lnTo>
                  <a:pt x="86981" y="64290"/>
                </a:lnTo>
                <a:lnTo>
                  <a:pt x="89469" y="60784"/>
                </a:lnTo>
                <a:lnTo>
                  <a:pt x="90709" y="59035"/>
                </a:lnTo>
                <a:lnTo>
                  <a:pt x="92132" y="57458"/>
                </a:lnTo>
                <a:lnTo>
                  <a:pt x="94612" y="54830"/>
                </a:lnTo>
                <a:lnTo>
                  <a:pt x="97275" y="52203"/>
                </a:lnTo>
                <a:lnTo>
                  <a:pt x="99937" y="49748"/>
                </a:lnTo>
                <a:lnTo>
                  <a:pt x="102600" y="47300"/>
                </a:lnTo>
                <a:close/>
                <a:moveTo>
                  <a:pt x="104730" y="10511"/>
                </a:moveTo>
                <a:lnTo>
                  <a:pt x="106328" y="10863"/>
                </a:lnTo>
                <a:lnTo>
                  <a:pt x="107393" y="11389"/>
                </a:lnTo>
                <a:lnTo>
                  <a:pt x="108283" y="12087"/>
                </a:lnTo>
                <a:lnTo>
                  <a:pt x="108816" y="13138"/>
                </a:lnTo>
                <a:lnTo>
                  <a:pt x="109166" y="14190"/>
                </a:lnTo>
                <a:lnTo>
                  <a:pt x="109348" y="15413"/>
                </a:lnTo>
                <a:lnTo>
                  <a:pt x="109166" y="16645"/>
                </a:lnTo>
                <a:lnTo>
                  <a:pt x="108991" y="18041"/>
                </a:lnTo>
                <a:lnTo>
                  <a:pt x="108458" y="19445"/>
                </a:lnTo>
                <a:lnTo>
                  <a:pt x="107393" y="22246"/>
                </a:lnTo>
                <a:lnTo>
                  <a:pt x="106153" y="24874"/>
                </a:lnTo>
                <a:lnTo>
                  <a:pt x="104913" y="26976"/>
                </a:lnTo>
                <a:lnTo>
                  <a:pt x="103315" y="29604"/>
                </a:lnTo>
                <a:lnTo>
                  <a:pt x="101535" y="32231"/>
                </a:lnTo>
                <a:lnTo>
                  <a:pt x="97990" y="37314"/>
                </a:lnTo>
                <a:lnTo>
                  <a:pt x="90351" y="47120"/>
                </a:lnTo>
                <a:lnTo>
                  <a:pt x="87871" y="50453"/>
                </a:lnTo>
                <a:lnTo>
                  <a:pt x="85383" y="53426"/>
                </a:lnTo>
                <a:lnTo>
                  <a:pt x="82721" y="56407"/>
                </a:lnTo>
                <a:lnTo>
                  <a:pt x="79883" y="59208"/>
                </a:lnTo>
                <a:lnTo>
                  <a:pt x="77038" y="62015"/>
                </a:lnTo>
                <a:lnTo>
                  <a:pt x="74200" y="64816"/>
                </a:lnTo>
                <a:lnTo>
                  <a:pt x="67984" y="70071"/>
                </a:lnTo>
                <a:lnTo>
                  <a:pt x="62484" y="74449"/>
                </a:lnTo>
                <a:lnTo>
                  <a:pt x="57158" y="79006"/>
                </a:lnTo>
                <a:lnTo>
                  <a:pt x="52008" y="83563"/>
                </a:lnTo>
                <a:lnTo>
                  <a:pt x="49527" y="86011"/>
                </a:lnTo>
                <a:lnTo>
                  <a:pt x="47039" y="88466"/>
                </a:lnTo>
                <a:lnTo>
                  <a:pt x="42246" y="93196"/>
                </a:lnTo>
                <a:lnTo>
                  <a:pt x="37453" y="97926"/>
                </a:lnTo>
                <a:lnTo>
                  <a:pt x="34973" y="100201"/>
                </a:lnTo>
                <a:lnTo>
                  <a:pt x="32310" y="102303"/>
                </a:lnTo>
                <a:lnTo>
                  <a:pt x="29648" y="104233"/>
                </a:lnTo>
                <a:lnTo>
                  <a:pt x="26802" y="106155"/>
                </a:lnTo>
                <a:lnTo>
                  <a:pt x="25030" y="107206"/>
                </a:lnTo>
                <a:lnTo>
                  <a:pt x="22724" y="108257"/>
                </a:lnTo>
                <a:lnTo>
                  <a:pt x="20062" y="109488"/>
                </a:lnTo>
                <a:lnTo>
                  <a:pt x="17216" y="110187"/>
                </a:lnTo>
                <a:lnTo>
                  <a:pt x="15801" y="110539"/>
                </a:lnTo>
                <a:lnTo>
                  <a:pt x="14378" y="110712"/>
                </a:lnTo>
                <a:lnTo>
                  <a:pt x="12956" y="110885"/>
                </a:lnTo>
                <a:lnTo>
                  <a:pt x="11716" y="110712"/>
                </a:lnTo>
                <a:lnTo>
                  <a:pt x="10651" y="110359"/>
                </a:lnTo>
                <a:lnTo>
                  <a:pt x="9585" y="109834"/>
                </a:lnTo>
                <a:lnTo>
                  <a:pt x="8695" y="109136"/>
                </a:lnTo>
                <a:lnTo>
                  <a:pt x="7988" y="108257"/>
                </a:lnTo>
                <a:lnTo>
                  <a:pt x="7455" y="107033"/>
                </a:lnTo>
                <a:lnTo>
                  <a:pt x="7098" y="105629"/>
                </a:lnTo>
                <a:lnTo>
                  <a:pt x="7098" y="104233"/>
                </a:lnTo>
                <a:lnTo>
                  <a:pt x="7098" y="102829"/>
                </a:lnTo>
                <a:lnTo>
                  <a:pt x="7280" y="101252"/>
                </a:lnTo>
                <a:lnTo>
                  <a:pt x="7630" y="99848"/>
                </a:lnTo>
                <a:lnTo>
                  <a:pt x="8520" y="96875"/>
                </a:lnTo>
                <a:lnTo>
                  <a:pt x="12781" y="88466"/>
                </a:lnTo>
                <a:lnTo>
                  <a:pt x="14736" y="84614"/>
                </a:lnTo>
                <a:lnTo>
                  <a:pt x="15619" y="83210"/>
                </a:lnTo>
                <a:lnTo>
                  <a:pt x="15976" y="82685"/>
                </a:lnTo>
                <a:lnTo>
                  <a:pt x="16334" y="82332"/>
                </a:lnTo>
                <a:lnTo>
                  <a:pt x="16684" y="83038"/>
                </a:lnTo>
                <a:lnTo>
                  <a:pt x="16509" y="83210"/>
                </a:lnTo>
                <a:lnTo>
                  <a:pt x="14554" y="87242"/>
                </a:lnTo>
                <a:lnTo>
                  <a:pt x="13671" y="89344"/>
                </a:lnTo>
                <a:lnTo>
                  <a:pt x="12956" y="91439"/>
                </a:lnTo>
                <a:lnTo>
                  <a:pt x="12423" y="93542"/>
                </a:lnTo>
                <a:lnTo>
                  <a:pt x="12423" y="94593"/>
                </a:lnTo>
                <a:lnTo>
                  <a:pt x="12423" y="95644"/>
                </a:lnTo>
                <a:lnTo>
                  <a:pt x="12423" y="96695"/>
                </a:lnTo>
                <a:lnTo>
                  <a:pt x="12606" y="97746"/>
                </a:lnTo>
                <a:lnTo>
                  <a:pt x="12956" y="98797"/>
                </a:lnTo>
                <a:lnTo>
                  <a:pt x="13488" y="99848"/>
                </a:lnTo>
                <a:lnTo>
                  <a:pt x="14021" y="100554"/>
                </a:lnTo>
                <a:lnTo>
                  <a:pt x="14736" y="101252"/>
                </a:lnTo>
                <a:lnTo>
                  <a:pt x="15444" y="101778"/>
                </a:lnTo>
                <a:lnTo>
                  <a:pt x="16151" y="102303"/>
                </a:lnTo>
                <a:lnTo>
                  <a:pt x="17041" y="102476"/>
                </a:lnTo>
                <a:lnTo>
                  <a:pt x="17931" y="102829"/>
                </a:lnTo>
                <a:lnTo>
                  <a:pt x="19704" y="102829"/>
                </a:lnTo>
                <a:lnTo>
                  <a:pt x="21659" y="102656"/>
                </a:lnTo>
                <a:lnTo>
                  <a:pt x="23607" y="102303"/>
                </a:lnTo>
                <a:lnTo>
                  <a:pt x="25387" y="101778"/>
                </a:lnTo>
                <a:lnTo>
                  <a:pt x="26802" y="101079"/>
                </a:lnTo>
                <a:lnTo>
                  <a:pt x="29648" y="99848"/>
                </a:lnTo>
                <a:lnTo>
                  <a:pt x="32128" y="98272"/>
                </a:lnTo>
                <a:lnTo>
                  <a:pt x="34616" y="96522"/>
                </a:lnTo>
                <a:lnTo>
                  <a:pt x="37103" y="94593"/>
                </a:lnTo>
                <a:lnTo>
                  <a:pt x="41714" y="90568"/>
                </a:lnTo>
                <a:lnTo>
                  <a:pt x="46332" y="86537"/>
                </a:lnTo>
                <a:lnTo>
                  <a:pt x="51475" y="81461"/>
                </a:lnTo>
                <a:lnTo>
                  <a:pt x="56625" y="76205"/>
                </a:lnTo>
                <a:lnTo>
                  <a:pt x="61594" y="70950"/>
                </a:lnTo>
                <a:lnTo>
                  <a:pt x="66744" y="65694"/>
                </a:lnTo>
                <a:lnTo>
                  <a:pt x="77220" y="55183"/>
                </a:lnTo>
                <a:lnTo>
                  <a:pt x="82546" y="49748"/>
                </a:lnTo>
                <a:lnTo>
                  <a:pt x="87871" y="44492"/>
                </a:lnTo>
                <a:lnTo>
                  <a:pt x="91774" y="40287"/>
                </a:lnTo>
                <a:lnTo>
                  <a:pt x="95502" y="35910"/>
                </a:lnTo>
                <a:lnTo>
                  <a:pt x="97275" y="33635"/>
                </a:lnTo>
                <a:lnTo>
                  <a:pt x="98872" y="31360"/>
                </a:lnTo>
                <a:lnTo>
                  <a:pt x="100470" y="28905"/>
                </a:lnTo>
                <a:lnTo>
                  <a:pt x="101718" y="26450"/>
                </a:lnTo>
                <a:lnTo>
                  <a:pt x="102425" y="24528"/>
                </a:lnTo>
                <a:lnTo>
                  <a:pt x="102958" y="22771"/>
                </a:lnTo>
                <a:lnTo>
                  <a:pt x="103315" y="20849"/>
                </a:lnTo>
                <a:lnTo>
                  <a:pt x="103490" y="18920"/>
                </a:lnTo>
                <a:lnTo>
                  <a:pt x="103133" y="17170"/>
                </a:lnTo>
                <a:lnTo>
                  <a:pt x="102783" y="16292"/>
                </a:lnTo>
                <a:lnTo>
                  <a:pt x="102425" y="15413"/>
                </a:lnTo>
                <a:lnTo>
                  <a:pt x="101893" y="14715"/>
                </a:lnTo>
                <a:lnTo>
                  <a:pt x="101360" y="14017"/>
                </a:lnTo>
                <a:lnTo>
                  <a:pt x="100470" y="13311"/>
                </a:lnTo>
                <a:lnTo>
                  <a:pt x="99587" y="12786"/>
                </a:lnTo>
                <a:lnTo>
                  <a:pt x="98340" y="12260"/>
                </a:lnTo>
                <a:lnTo>
                  <a:pt x="97275" y="12087"/>
                </a:lnTo>
                <a:lnTo>
                  <a:pt x="94794" y="12087"/>
                </a:lnTo>
                <a:lnTo>
                  <a:pt x="96742" y="11562"/>
                </a:lnTo>
                <a:lnTo>
                  <a:pt x="98697" y="11036"/>
                </a:lnTo>
                <a:lnTo>
                  <a:pt x="100828" y="10683"/>
                </a:lnTo>
                <a:lnTo>
                  <a:pt x="102958" y="10511"/>
                </a:lnTo>
                <a:close/>
                <a:moveTo>
                  <a:pt x="113609" y="3851"/>
                </a:moveTo>
                <a:lnTo>
                  <a:pt x="114492" y="4204"/>
                </a:lnTo>
                <a:lnTo>
                  <a:pt x="115024" y="4557"/>
                </a:lnTo>
                <a:lnTo>
                  <a:pt x="115382" y="4902"/>
                </a:lnTo>
                <a:lnTo>
                  <a:pt x="115557" y="5428"/>
                </a:lnTo>
                <a:lnTo>
                  <a:pt x="115914" y="6133"/>
                </a:lnTo>
                <a:lnTo>
                  <a:pt x="116272" y="8056"/>
                </a:lnTo>
                <a:lnTo>
                  <a:pt x="116272" y="9985"/>
                </a:lnTo>
                <a:lnTo>
                  <a:pt x="116089" y="12087"/>
                </a:lnTo>
                <a:lnTo>
                  <a:pt x="115739" y="14190"/>
                </a:lnTo>
                <a:lnTo>
                  <a:pt x="114674" y="18221"/>
                </a:lnTo>
                <a:lnTo>
                  <a:pt x="113426" y="22073"/>
                </a:lnTo>
                <a:lnTo>
                  <a:pt x="112186" y="25752"/>
                </a:lnTo>
                <a:lnTo>
                  <a:pt x="110589" y="29431"/>
                </a:lnTo>
                <a:lnTo>
                  <a:pt x="108816" y="32930"/>
                </a:lnTo>
                <a:lnTo>
                  <a:pt x="106686" y="36436"/>
                </a:lnTo>
                <a:lnTo>
                  <a:pt x="104555" y="39589"/>
                </a:lnTo>
                <a:lnTo>
                  <a:pt x="102068" y="42742"/>
                </a:lnTo>
                <a:lnTo>
                  <a:pt x="99405" y="45723"/>
                </a:lnTo>
                <a:lnTo>
                  <a:pt x="96742" y="48524"/>
                </a:lnTo>
                <a:lnTo>
                  <a:pt x="91949" y="53254"/>
                </a:lnTo>
                <a:lnTo>
                  <a:pt x="89644" y="55709"/>
                </a:lnTo>
                <a:lnTo>
                  <a:pt x="87514" y="58336"/>
                </a:lnTo>
                <a:lnTo>
                  <a:pt x="82896" y="64643"/>
                </a:lnTo>
                <a:lnTo>
                  <a:pt x="80590" y="67616"/>
                </a:lnTo>
                <a:lnTo>
                  <a:pt x="79350" y="69193"/>
                </a:lnTo>
                <a:lnTo>
                  <a:pt x="77928" y="70597"/>
                </a:lnTo>
                <a:lnTo>
                  <a:pt x="75090" y="72872"/>
                </a:lnTo>
                <a:lnTo>
                  <a:pt x="72245" y="75154"/>
                </a:lnTo>
                <a:lnTo>
                  <a:pt x="66387" y="79532"/>
                </a:lnTo>
                <a:lnTo>
                  <a:pt x="63374" y="81987"/>
                </a:lnTo>
                <a:lnTo>
                  <a:pt x="60528" y="84434"/>
                </a:lnTo>
                <a:lnTo>
                  <a:pt x="54853" y="89344"/>
                </a:lnTo>
                <a:lnTo>
                  <a:pt x="49877" y="93369"/>
                </a:lnTo>
                <a:lnTo>
                  <a:pt x="44909" y="97401"/>
                </a:lnTo>
                <a:lnTo>
                  <a:pt x="39941" y="101252"/>
                </a:lnTo>
                <a:lnTo>
                  <a:pt x="34791" y="104931"/>
                </a:lnTo>
                <a:lnTo>
                  <a:pt x="31245" y="107386"/>
                </a:lnTo>
                <a:lnTo>
                  <a:pt x="27692" y="109488"/>
                </a:lnTo>
                <a:lnTo>
                  <a:pt x="23964" y="111591"/>
                </a:lnTo>
                <a:lnTo>
                  <a:pt x="20062" y="113513"/>
                </a:lnTo>
                <a:lnTo>
                  <a:pt x="16684" y="114917"/>
                </a:lnTo>
                <a:lnTo>
                  <a:pt x="14736" y="115615"/>
                </a:lnTo>
                <a:lnTo>
                  <a:pt x="12781" y="116141"/>
                </a:lnTo>
                <a:lnTo>
                  <a:pt x="10826" y="116666"/>
                </a:lnTo>
                <a:lnTo>
                  <a:pt x="8878" y="116846"/>
                </a:lnTo>
                <a:lnTo>
                  <a:pt x="6923" y="116666"/>
                </a:lnTo>
                <a:lnTo>
                  <a:pt x="6033" y="116493"/>
                </a:lnTo>
                <a:lnTo>
                  <a:pt x="5325" y="116141"/>
                </a:lnTo>
                <a:lnTo>
                  <a:pt x="4617" y="115795"/>
                </a:lnTo>
                <a:lnTo>
                  <a:pt x="4085" y="115269"/>
                </a:lnTo>
                <a:lnTo>
                  <a:pt x="3727" y="114744"/>
                </a:lnTo>
                <a:lnTo>
                  <a:pt x="3370" y="114038"/>
                </a:lnTo>
                <a:lnTo>
                  <a:pt x="3195" y="112642"/>
                </a:lnTo>
                <a:lnTo>
                  <a:pt x="3195" y="110885"/>
                </a:lnTo>
                <a:lnTo>
                  <a:pt x="3552" y="109136"/>
                </a:lnTo>
                <a:lnTo>
                  <a:pt x="4085" y="107206"/>
                </a:lnTo>
                <a:lnTo>
                  <a:pt x="5500" y="103707"/>
                </a:lnTo>
                <a:lnTo>
                  <a:pt x="5500" y="105104"/>
                </a:lnTo>
                <a:lnTo>
                  <a:pt x="5500" y="106508"/>
                </a:lnTo>
                <a:lnTo>
                  <a:pt x="5858" y="107732"/>
                </a:lnTo>
                <a:lnTo>
                  <a:pt x="6033" y="108783"/>
                </a:lnTo>
                <a:lnTo>
                  <a:pt x="6565" y="109661"/>
                </a:lnTo>
                <a:lnTo>
                  <a:pt x="7098" y="110539"/>
                </a:lnTo>
                <a:lnTo>
                  <a:pt x="7630" y="111065"/>
                </a:lnTo>
                <a:lnTo>
                  <a:pt x="8345" y="111591"/>
                </a:lnTo>
                <a:lnTo>
                  <a:pt x="9053" y="112116"/>
                </a:lnTo>
                <a:lnTo>
                  <a:pt x="9761" y="112289"/>
                </a:lnTo>
                <a:lnTo>
                  <a:pt x="10651" y="112642"/>
                </a:lnTo>
                <a:lnTo>
                  <a:pt x="13488" y="112642"/>
                </a:lnTo>
                <a:lnTo>
                  <a:pt x="15619" y="112289"/>
                </a:lnTo>
                <a:lnTo>
                  <a:pt x="17749" y="111591"/>
                </a:lnTo>
                <a:lnTo>
                  <a:pt x="20062" y="110885"/>
                </a:lnTo>
                <a:lnTo>
                  <a:pt x="22192" y="109834"/>
                </a:lnTo>
                <a:lnTo>
                  <a:pt x="26452" y="107732"/>
                </a:lnTo>
                <a:lnTo>
                  <a:pt x="29998" y="105457"/>
                </a:lnTo>
                <a:lnTo>
                  <a:pt x="32485" y="103707"/>
                </a:lnTo>
                <a:lnTo>
                  <a:pt x="34973" y="101778"/>
                </a:lnTo>
                <a:lnTo>
                  <a:pt x="37453" y="99676"/>
                </a:lnTo>
                <a:lnTo>
                  <a:pt x="42071" y="95471"/>
                </a:lnTo>
                <a:lnTo>
                  <a:pt x="46507" y="91094"/>
                </a:lnTo>
                <a:lnTo>
                  <a:pt x="50942" y="86717"/>
                </a:lnTo>
                <a:lnTo>
                  <a:pt x="56450" y="81807"/>
                </a:lnTo>
                <a:lnTo>
                  <a:pt x="61951" y="77257"/>
                </a:lnTo>
                <a:lnTo>
                  <a:pt x="67634" y="72699"/>
                </a:lnTo>
                <a:lnTo>
                  <a:pt x="73310" y="68142"/>
                </a:lnTo>
                <a:lnTo>
                  <a:pt x="76155" y="65694"/>
                </a:lnTo>
                <a:lnTo>
                  <a:pt x="78993" y="63066"/>
                </a:lnTo>
                <a:lnTo>
                  <a:pt x="81656" y="60439"/>
                </a:lnTo>
                <a:lnTo>
                  <a:pt x="84318" y="57811"/>
                </a:lnTo>
                <a:lnTo>
                  <a:pt x="86806" y="55183"/>
                </a:lnTo>
                <a:lnTo>
                  <a:pt x="89286" y="52375"/>
                </a:lnTo>
                <a:lnTo>
                  <a:pt x="94079" y="46421"/>
                </a:lnTo>
                <a:lnTo>
                  <a:pt x="101360" y="36789"/>
                </a:lnTo>
                <a:lnTo>
                  <a:pt x="104913" y="31886"/>
                </a:lnTo>
                <a:lnTo>
                  <a:pt x="106503" y="29258"/>
                </a:lnTo>
                <a:lnTo>
                  <a:pt x="108101" y="26803"/>
                </a:lnTo>
                <a:lnTo>
                  <a:pt x="109348" y="24348"/>
                </a:lnTo>
                <a:lnTo>
                  <a:pt x="110589" y="21547"/>
                </a:lnTo>
                <a:lnTo>
                  <a:pt x="111479" y="18747"/>
                </a:lnTo>
                <a:lnTo>
                  <a:pt x="111829" y="17343"/>
                </a:lnTo>
                <a:lnTo>
                  <a:pt x="112186" y="15939"/>
                </a:lnTo>
                <a:lnTo>
                  <a:pt x="112186" y="14542"/>
                </a:lnTo>
                <a:lnTo>
                  <a:pt x="112011" y="13311"/>
                </a:lnTo>
                <a:lnTo>
                  <a:pt x="111654" y="11915"/>
                </a:lnTo>
                <a:lnTo>
                  <a:pt x="111121" y="10863"/>
                </a:lnTo>
                <a:lnTo>
                  <a:pt x="110414" y="9812"/>
                </a:lnTo>
                <a:lnTo>
                  <a:pt x="109348" y="8934"/>
                </a:lnTo>
                <a:lnTo>
                  <a:pt x="107926" y="8236"/>
                </a:lnTo>
                <a:lnTo>
                  <a:pt x="106328" y="7530"/>
                </a:lnTo>
                <a:lnTo>
                  <a:pt x="104555" y="7185"/>
                </a:lnTo>
                <a:lnTo>
                  <a:pt x="102783" y="7005"/>
                </a:lnTo>
                <a:lnTo>
                  <a:pt x="108101" y="5255"/>
                </a:lnTo>
                <a:lnTo>
                  <a:pt x="110231" y="4377"/>
                </a:lnTo>
                <a:lnTo>
                  <a:pt x="111479" y="4031"/>
                </a:lnTo>
                <a:lnTo>
                  <a:pt x="112544" y="3851"/>
                </a:lnTo>
                <a:close/>
                <a:moveTo>
                  <a:pt x="112719" y="0"/>
                </a:moveTo>
                <a:lnTo>
                  <a:pt x="111654" y="172"/>
                </a:lnTo>
                <a:lnTo>
                  <a:pt x="109523" y="698"/>
                </a:lnTo>
                <a:lnTo>
                  <a:pt x="101003" y="3326"/>
                </a:lnTo>
                <a:lnTo>
                  <a:pt x="96742" y="4730"/>
                </a:lnTo>
                <a:lnTo>
                  <a:pt x="92664" y="6306"/>
                </a:lnTo>
                <a:lnTo>
                  <a:pt x="88404" y="8056"/>
                </a:lnTo>
                <a:lnTo>
                  <a:pt x="84493" y="10158"/>
                </a:lnTo>
                <a:lnTo>
                  <a:pt x="80590" y="12260"/>
                </a:lnTo>
                <a:lnTo>
                  <a:pt x="76863" y="14542"/>
                </a:lnTo>
                <a:lnTo>
                  <a:pt x="76687" y="14888"/>
                </a:lnTo>
                <a:lnTo>
                  <a:pt x="74375" y="14190"/>
                </a:lnTo>
                <a:lnTo>
                  <a:pt x="72070" y="13664"/>
                </a:lnTo>
                <a:lnTo>
                  <a:pt x="67452" y="12966"/>
                </a:lnTo>
                <a:lnTo>
                  <a:pt x="64971" y="12786"/>
                </a:lnTo>
                <a:lnTo>
                  <a:pt x="62484" y="12613"/>
                </a:lnTo>
                <a:lnTo>
                  <a:pt x="59996" y="12613"/>
                </a:lnTo>
                <a:lnTo>
                  <a:pt x="57515" y="12786"/>
                </a:lnTo>
                <a:lnTo>
                  <a:pt x="55028" y="12966"/>
                </a:lnTo>
                <a:lnTo>
                  <a:pt x="52365" y="13311"/>
                </a:lnTo>
                <a:lnTo>
                  <a:pt x="49877" y="13664"/>
                </a:lnTo>
                <a:lnTo>
                  <a:pt x="47397" y="14190"/>
                </a:lnTo>
                <a:lnTo>
                  <a:pt x="45092" y="14888"/>
                </a:lnTo>
                <a:lnTo>
                  <a:pt x="42604" y="15593"/>
                </a:lnTo>
                <a:lnTo>
                  <a:pt x="40299" y="16465"/>
                </a:lnTo>
                <a:lnTo>
                  <a:pt x="37986" y="17343"/>
                </a:lnTo>
                <a:lnTo>
                  <a:pt x="35681" y="18394"/>
                </a:lnTo>
                <a:lnTo>
                  <a:pt x="33375" y="19618"/>
                </a:lnTo>
                <a:lnTo>
                  <a:pt x="31245" y="20849"/>
                </a:lnTo>
                <a:lnTo>
                  <a:pt x="29115" y="22246"/>
                </a:lnTo>
                <a:lnTo>
                  <a:pt x="26452" y="24175"/>
                </a:lnTo>
                <a:lnTo>
                  <a:pt x="23964" y="26630"/>
                </a:lnTo>
                <a:lnTo>
                  <a:pt x="21659" y="29078"/>
                </a:lnTo>
                <a:lnTo>
                  <a:pt x="19529" y="31886"/>
                </a:lnTo>
                <a:lnTo>
                  <a:pt x="17749" y="34859"/>
                </a:lnTo>
                <a:lnTo>
                  <a:pt x="16151" y="37840"/>
                </a:lnTo>
                <a:lnTo>
                  <a:pt x="14911" y="41166"/>
                </a:lnTo>
                <a:lnTo>
                  <a:pt x="13671" y="44319"/>
                </a:lnTo>
                <a:lnTo>
                  <a:pt x="12956" y="45723"/>
                </a:lnTo>
                <a:lnTo>
                  <a:pt x="12248" y="46947"/>
                </a:lnTo>
                <a:lnTo>
                  <a:pt x="11891" y="48171"/>
                </a:lnTo>
                <a:lnTo>
                  <a:pt x="11891" y="49402"/>
                </a:lnTo>
                <a:lnTo>
                  <a:pt x="12073" y="49748"/>
                </a:lnTo>
                <a:lnTo>
                  <a:pt x="12423" y="49928"/>
                </a:lnTo>
                <a:lnTo>
                  <a:pt x="11891" y="52901"/>
                </a:lnTo>
                <a:lnTo>
                  <a:pt x="11541" y="55881"/>
                </a:lnTo>
                <a:lnTo>
                  <a:pt x="11358" y="58682"/>
                </a:lnTo>
                <a:lnTo>
                  <a:pt x="11358" y="61663"/>
                </a:lnTo>
                <a:lnTo>
                  <a:pt x="11358" y="63938"/>
                </a:lnTo>
                <a:lnTo>
                  <a:pt x="11716" y="66220"/>
                </a:lnTo>
                <a:lnTo>
                  <a:pt x="12073" y="68495"/>
                </a:lnTo>
                <a:lnTo>
                  <a:pt x="12423" y="70770"/>
                </a:lnTo>
                <a:lnTo>
                  <a:pt x="12956" y="73225"/>
                </a:lnTo>
                <a:lnTo>
                  <a:pt x="13671" y="75500"/>
                </a:lnTo>
                <a:lnTo>
                  <a:pt x="14554" y="77955"/>
                </a:lnTo>
                <a:lnTo>
                  <a:pt x="15444" y="80230"/>
                </a:lnTo>
                <a:lnTo>
                  <a:pt x="14736" y="80583"/>
                </a:lnTo>
                <a:lnTo>
                  <a:pt x="13846" y="81281"/>
                </a:lnTo>
                <a:lnTo>
                  <a:pt x="12956" y="82159"/>
                </a:lnTo>
                <a:lnTo>
                  <a:pt x="12073" y="83563"/>
                </a:lnTo>
                <a:lnTo>
                  <a:pt x="10118" y="86717"/>
                </a:lnTo>
                <a:lnTo>
                  <a:pt x="8163" y="90395"/>
                </a:lnTo>
                <a:lnTo>
                  <a:pt x="6390" y="94247"/>
                </a:lnTo>
                <a:lnTo>
                  <a:pt x="4792" y="97573"/>
                </a:lnTo>
                <a:lnTo>
                  <a:pt x="3020" y="101605"/>
                </a:lnTo>
                <a:lnTo>
                  <a:pt x="1772" y="104758"/>
                </a:lnTo>
                <a:lnTo>
                  <a:pt x="707" y="107912"/>
                </a:lnTo>
                <a:lnTo>
                  <a:pt x="357" y="109488"/>
                </a:lnTo>
                <a:lnTo>
                  <a:pt x="0" y="111065"/>
                </a:lnTo>
                <a:lnTo>
                  <a:pt x="0" y="112814"/>
                </a:lnTo>
                <a:lnTo>
                  <a:pt x="357" y="114391"/>
                </a:lnTo>
                <a:lnTo>
                  <a:pt x="707" y="115795"/>
                </a:lnTo>
                <a:lnTo>
                  <a:pt x="1422" y="117019"/>
                </a:lnTo>
                <a:lnTo>
                  <a:pt x="2305" y="118070"/>
                </a:lnTo>
                <a:lnTo>
                  <a:pt x="3552" y="118768"/>
                </a:lnTo>
                <a:lnTo>
                  <a:pt x="4792" y="119474"/>
                </a:lnTo>
                <a:lnTo>
                  <a:pt x="6033" y="119820"/>
                </a:lnTo>
                <a:lnTo>
                  <a:pt x="7630" y="120000"/>
                </a:lnTo>
                <a:lnTo>
                  <a:pt x="9053" y="120000"/>
                </a:lnTo>
                <a:lnTo>
                  <a:pt x="11008" y="119820"/>
                </a:lnTo>
                <a:lnTo>
                  <a:pt x="12956" y="119294"/>
                </a:lnTo>
                <a:lnTo>
                  <a:pt x="14911" y="118768"/>
                </a:lnTo>
                <a:lnTo>
                  <a:pt x="16866" y="118070"/>
                </a:lnTo>
                <a:lnTo>
                  <a:pt x="20594" y="116321"/>
                </a:lnTo>
                <a:lnTo>
                  <a:pt x="24140" y="114564"/>
                </a:lnTo>
                <a:lnTo>
                  <a:pt x="27692" y="112642"/>
                </a:lnTo>
                <a:lnTo>
                  <a:pt x="31063" y="110712"/>
                </a:lnTo>
                <a:lnTo>
                  <a:pt x="34440" y="108437"/>
                </a:lnTo>
                <a:lnTo>
                  <a:pt x="37811" y="106155"/>
                </a:lnTo>
                <a:lnTo>
                  <a:pt x="42246" y="103002"/>
                </a:lnTo>
                <a:lnTo>
                  <a:pt x="42071" y="103707"/>
                </a:lnTo>
                <a:lnTo>
                  <a:pt x="42071" y="104406"/>
                </a:lnTo>
                <a:lnTo>
                  <a:pt x="42246" y="105104"/>
                </a:lnTo>
                <a:lnTo>
                  <a:pt x="42779" y="105629"/>
                </a:lnTo>
                <a:lnTo>
                  <a:pt x="43312" y="106155"/>
                </a:lnTo>
                <a:lnTo>
                  <a:pt x="44026" y="106508"/>
                </a:lnTo>
                <a:lnTo>
                  <a:pt x="45974" y="107033"/>
                </a:lnTo>
                <a:lnTo>
                  <a:pt x="48105" y="107559"/>
                </a:lnTo>
                <a:lnTo>
                  <a:pt x="50410" y="107732"/>
                </a:lnTo>
                <a:lnTo>
                  <a:pt x="52722" y="107912"/>
                </a:lnTo>
                <a:lnTo>
                  <a:pt x="55028" y="107912"/>
                </a:lnTo>
                <a:lnTo>
                  <a:pt x="55203" y="108257"/>
                </a:lnTo>
                <a:lnTo>
                  <a:pt x="55735" y="108437"/>
                </a:lnTo>
                <a:lnTo>
                  <a:pt x="56093" y="108437"/>
                </a:lnTo>
                <a:lnTo>
                  <a:pt x="56268" y="108257"/>
                </a:lnTo>
                <a:lnTo>
                  <a:pt x="56450" y="107732"/>
                </a:lnTo>
                <a:lnTo>
                  <a:pt x="59288" y="107559"/>
                </a:lnTo>
                <a:lnTo>
                  <a:pt x="59996" y="107559"/>
                </a:lnTo>
                <a:lnTo>
                  <a:pt x="60711" y="107732"/>
                </a:lnTo>
                <a:lnTo>
                  <a:pt x="61243" y="107386"/>
                </a:lnTo>
                <a:lnTo>
                  <a:pt x="64256" y="107033"/>
                </a:lnTo>
                <a:lnTo>
                  <a:pt x="67101" y="106508"/>
                </a:lnTo>
                <a:lnTo>
                  <a:pt x="70114" y="105809"/>
                </a:lnTo>
                <a:lnTo>
                  <a:pt x="72960" y="105104"/>
                </a:lnTo>
                <a:lnTo>
                  <a:pt x="75797" y="104053"/>
                </a:lnTo>
                <a:lnTo>
                  <a:pt x="78635" y="103002"/>
                </a:lnTo>
                <a:lnTo>
                  <a:pt x="81298" y="101778"/>
                </a:lnTo>
                <a:lnTo>
                  <a:pt x="83961" y="100201"/>
                </a:lnTo>
                <a:lnTo>
                  <a:pt x="87689" y="97746"/>
                </a:lnTo>
                <a:lnTo>
                  <a:pt x="91242" y="94773"/>
                </a:lnTo>
                <a:lnTo>
                  <a:pt x="94612" y="91619"/>
                </a:lnTo>
                <a:lnTo>
                  <a:pt x="97457" y="88293"/>
                </a:lnTo>
                <a:lnTo>
                  <a:pt x="98872" y="86364"/>
                </a:lnTo>
                <a:lnTo>
                  <a:pt x="100120" y="84614"/>
                </a:lnTo>
                <a:lnTo>
                  <a:pt x="101360" y="82685"/>
                </a:lnTo>
                <a:lnTo>
                  <a:pt x="102425" y="80583"/>
                </a:lnTo>
                <a:lnTo>
                  <a:pt x="103490" y="78653"/>
                </a:lnTo>
                <a:lnTo>
                  <a:pt x="104380" y="76551"/>
                </a:lnTo>
                <a:lnTo>
                  <a:pt x="105088" y="74449"/>
                </a:lnTo>
                <a:lnTo>
                  <a:pt x="105621" y="72347"/>
                </a:lnTo>
                <a:lnTo>
                  <a:pt x="106503" y="68668"/>
                </a:lnTo>
                <a:lnTo>
                  <a:pt x="106861" y="64816"/>
                </a:lnTo>
                <a:lnTo>
                  <a:pt x="107036" y="60964"/>
                </a:lnTo>
                <a:lnTo>
                  <a:pt x="107218" y="57285"/>
                </a:lnTo>
                <a:lnTo>
                  <a:pt x="107218" y="54132"/>
                </a:lnTo>
                <a:lnTo>
                  <a:pt x="107036" y="50626"/>
                </a:lnTo>
                <a:lnTo>
                  <a:pt x="106686" y="49049"/>
                </a:lnTo>
                <a:lnTo>
                  <a:pt x="106328" y="47473"/>
                </a:lnTo>
                <a:lnTo>
                  <a:pt x="105796" y="45896"/>
                </a:lnTo>
                <a:lnTo>
                  <a:pt x="104913" y="44492"/>
                </a:lnTo>
                <a:lnTo>
                  <a:pt x="107568" y="41166"/>
                </a:lnTo>
                <a:lnTo>
                  <a:pt x="110056" y="37487"/>
                </a:lnTo>
                <a:lnTo>
                  <a:pt x="112186" y="33808"/>
                </a:lnTo>
                <a:lnTo>
                  <a:pt x="114141" y="30129"/>
                </a:lnTo>
                <a:lnTo>
                  <a:pt x="115914" y="26277"/>
                </a:lnTo>
                <a:lnTo>
                  <a:pt x="117337" y="22246"/>
                </a:lnTo>
                <a:lnTo>
                  <a:pt x="118577" y="18041"/>
                </a:lnTo>
                <a:lnTo>
                  <a:pt x="119467" y="13837"/>
                </a:lnTo>
                <a:lnTo>
                  <a:pt x="120000" y="10863"/>
                </a:lnTo>
                <a:lnTo>
                  <a:pt x="120000" y="9287"/>
                </a:lnTo>
                <a:lnTo>
                  <a:pt x="120000" y="7530"/>
                </a:lnTo>
                <a:lnTo>
                  <a:pt x="119817" y="5781"/>
                </a:lnTo>
                <a:lnTo>
                  <a:pt x="119467" y="4204"/>
                </a:lnTo>
                <a:lnTo>
                  <a:pt x="118934" y="2800"/>
                </a:lnTo>
                <a:lnTo>
                  <a:pt x="118402" y="2275"/>
                </a:lnTo>
                <a:lnTo>
                  <a:pt x="117869" y="1749"/>
                </a:lnTo>
                <a:lnTo>
                  <a:pt x="116979" y="878"/>
                </a:lnTo>
                <a:lnTo>
                  <a:pt x="115914" y="352"/>
                </a:lnTo>
                <a:lnTo>
                  <a:pt x="115024" y="172"/>
                </a:lnTo>
                <a:lnTo>
                  <a:pt x="113959" y="0"/>
                </a:lnTo>
                <a:close/>
              </a:path>
            </a:pathLst>
          </a:custGeom>
          <a:solidFill>
            <a:srgbClr val="FFFFFF"/>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6D9EEB"/>
              </a:solidFill>
              <a:latin typeface="Arial"/>
              <a:ea typeface="Arial"/>
              <a:cs typeface="Arial"/>
              <a:sym typeface="Arial"/>
            </a:endParaRPr>
          </a:p>
        </p:txBody>
      </p:sp>
      <p:sp>
        <p:nvSpPr>
          <p:cNvPr id="63" name="Shape 63"/>
          <p:cNvSpPr/>
          <p:nvPr/>
        </p:nvSpPr>
        <p:spPr>
          <a:xfrm rot="1472949">
            <a:off x="3530682" y="1518930"/>
            <a:ext cx="785493" cy="765157"/>
          </a:xfrm>
          <a:custGeom>
            <a:avLst/>
            <a:gdLst/>
            <a:ahLst/>
            <a:cxnLst/>
            <a:rect l="0" t="0" r="0" b="0"/>
            <a:pathLst>
              <a:path w="120000" h="120000" extrusionOk="0">
                <a:moveTo>
                  <a:pt x="86805" y="22560"/>
                </a:moveTo>
                <a:lnTo>
                  <a:pt x="88048" y="22724"/>
                </a:lnTo>
                <a:lnTo>
                  <a:pt x="89143" y="22882"/>
                </a:lnTo>
                <a:lnTo>
                  <a:pt x="91634" y="23684"/>
                </a:lnTo>
                <a:lnTo>
                  <a:pt x="92723" y="24164"/>
                </a:lnTo>
                <a:lnTo>
                  <a:pt x="93658" y="24644"/>
                </a:lnTo>
                <a:lnTo>
                  <a:pt x="94439" y="25282"/>
                </a:lnTo>
                <a:lnTo>
                  <a:pt x="95061" y="26084"/>
                </a:lnTo>
                <a:lnTo>
                  <a:pt x="95688" y="27044"/>
                </a:lnTo>
                <a:lnTo>
                  <a:pt x="96309" y="28004"/>
                </a:lnTo>
                <a:lnTo>
                  <a:pt x="96777" y="28964"/>
                </a:lnTo>
                <a:lnTo>
                  <a:pt x="97091" y="29924"/>
                </a:lnTo>
                <a:lnTo>
                  <a:pt x="97245" y="31042"/>
                </a:lnTo>
                <a:lnTo>
                  <a:pt x="97398" y="32160"/>
                </a:lnTo>
                <a:lnTo>
                  <a:pt x="97558" y="34402"/>
                </a:lnTo>
                <a:lnTo>
                  <a:pt x="97091" y="36480"/>
                </a:lnTo>
                <a:lnTo>
                  <a:pt x="96777" y="37604"/>
                </a:lnTo>
                <a:lnTo>
                  <a:pt x="96463" y="38564"/>
                </a:lnTo>
                <a:lnTo>
                  <a:pt x="95528" y="40320"/>
                </a:lnTo>
                <a:lnTo>
                  <a:pt x="94286" y="41760"/>
                </a:lnTo>
                <a:lnTo>
                  <a:pt x="93037" y="43200"/>
                </a:lnTo>
                <a:lnTo>
                  <a:pt x="91481" y="44482"/>
                </a:lnTo>
                <a:lnTo>
                  <a:pt x="88515" y="46882"/>
                </a:lnTo>
                <a:lnTo>
                  <a:pt x="87113" y="48164"/>
                </a:lnTo>
                <a:lnTo>
                  <a:pt x="85870" y="49604"/>
                </a:lnTo>
                <a:lnTo>
                  <a:pt x="81195" y="45922"/>
                </a:lnTo>
                <a:lnTo>
                  <a:pt x="78857" y="44002"/>
                </a:lnTo>
                <a:lnTo>
                  <a:pt x="76520" y="42082"/>
                </a:lnTo>
                <a:lnTo>
                  <a:pt x="74490" y="40162"/>
                </a:lnTo>
                <a:lnTo>
                  <a:pt x="72466" y="37920"/>
                </a:lnTo>
                <a:lnTo>
                  <a:pt x="70596" y="35684"/>
                </a:lnTo>
                <a:lnTo>
                  <a:pt x="68879" y="33120"/>
                </a:lnTo>
                <a:lnTo>
                  <a:pt x="69661" y="32804"/>
                </a:lnTo>
                <a:lnTo>
                  <a:pt x="70442" y="32160"/>
                </a:lnTo>
                <a:lnTo>
                  <a:pt x="71998" y="30884"/>
                </a:lnTo>
                <a:lnTo>
                  <a:pt x="73401" y="29444"/>
                </a:lnTo>
                <a:lnTo>
                  <a:pt x="74650" y="28162"/>
                </a:lnTo>
                <a:lnTo>
                  <a:pt x="78076" y="25440"/>
                </a:lnTo>
                <a:lnTo>
                  <a:pt x="79946" y="24322"/>
                </a:lnTo>
                <a:lnTo>
                  <a:pt x="81816" y="23362"/>
                </a:lnTo>
                <a:lnTo>
                  <a:pt x="83065" y="22882"/>
                </a:lnTo>
                <a:lnTo>
                  <a:pt x="84308" y="22724"/>
                </a:lnTo>
                <a:lnTo>
                  <a:pt x="85556" y="22560"/>
                </a:lnTo>
                <a:close/>
                <a:moveTo>
                  <a:pt x="86645" y="18884"/>
                </a:moveTo>
                <a:lnTo>
                  <a:pt x="85403" y="19042"/>
                </a:lnTo>
                <a:lnTo>
                  <a:pt x="82905" y="19522"/>
                </a:lnTo>
                <a:lnTo>
                  <a:pt x="80414" y="20160"/>
                </a:lnTo>
                <a:lnTo>
                  <a:pt x="78076" y="21284"/>
                </a:lnTo>
                <a:lnTo>
                  <a:pt x="75892" y="22724"/>
                </a:lnTo>
                <a:lnTo>
                  <a:pt x="74336" y="23842"/>
                </a:lnTo>
                <a:lnTo>
                  <a:pt x="72933" y="25124"/>
                </a:lnTo>
                <a:lnTo>
                  <a:pt x="70128" y="27682"/>
                </a:lnTo>
                <a:lnTo>
                  <a:pt x="68258" y="29444"/>
                </a:lnTo>
                <a:lnTo>
                  <a:pt x="67323" y="30562"/>
                </a:lnTo>
                <a:lnTo>
                  <a:pt x="67016" y="31042"/>
                </a:lnTo>
                <a:lnTo>
                  <a:pt x="67016" y="31680"/>
                </a:lnTo>
                <a:lnTo>
                  <a:pt x="66388" y="31844"/>
                </a:lnTo>
                <a:lnTo>
                  <a:pt x="65920" y="32324"/>
                </a:lnTo>
                <a:lnTo>
                  <a:pt x="65613" y="32804"/>
                </a:lnTo>
                <a:lnTo>
                  <a:pt x="65767" y="33600"/>
                </a:lnTo>
                <a:lnTo>
                  <a:pt x="66388" y="35204"/>
                </a:lnTo>
                <a:lnTo>
                  <a:pt x="67169" y="36802"/>
                </a:lnTo>
                <a:lnTo>
                  <a:pt x="67951" y="38242"/>
                </a:lnTo>
                <a:lnTo>
                  <a:pt x="69039" y="39682"/>
                </a:lnTo>
                <a:lnTo>
                  <a:pt x="70128" y="40964"/>
                </a:lnTo>
                <a:lnTo>
                  <a:pt x="71217" y="42404"/>
                </a:lnTo>
                <a:lnTo>
                  <a:pt x="73868" y="44804"/>
                </a:lnTo>
                <a:lnTo>
                  <a:pt x="76673" y="47204"/>
                </a:lnTo>
                <a:lnTo>
                  <a:pt x="79479" y="49440"/>
                </a:lnTo>
                <a:lnTo>
                  <a:pt x="82284" y="51524"/>
                </a:lnTo>
                <a:lnTo>
                  <a:pt x="84935" y="53602"/>
                </a:lnTo>
                <a:lnTo>
                  <a:pt x="85403" y="53924"/>
                </a:lnTo>
                <a:lnTo>
                  <a:pt x="86024" y="54082"/>
                </a:lnTo>
                <a:lnTo>
                  <a:pt x="86491" y="54082"/>
                </a:lnTo>
                <a:lnTo>
                  <a:pt x="87113" y="53924"/>
                </a:lnTo>
                <a:lnTo>
                  <a:pt x="87427" y="53602"/>
                </a:lnTo>
                <a:lnTo>
                  <a:pt x="87894" y="53122"/>
                </a:lnTo>
                <a:lnTo>
                  <a:pt x="88048" y="52642"/>
                </a:lnTo>
                <a:lnTo>
                  <a:pt x="88048" y="52162"/>
                </a:lnTo>
                <a:lnTo>
                  <a:pt x="89297" y="51202"/>
                </a:lnTo>
                <a:lnTo>
                  <a:pt x="90232" y="50400"/>
                </a:lnTo>
                <a:lnTo>
                  <a:pt x="94286" y="47040"/>
                </a:lnTo>
                <a:lnTo>
                  <a:pt x="96156" y="45120"/>
                </a:lnTo>
                <a:lnTo>
                  <a:pt x="97866" y="43042"/>
                </a:lnTo>
                <a:lnTo>
                  <a:pt x="99268" y="40800"/>
                </a:lnTo>
                <a:lnTo>
                  <a:pt x="99896" y="39682"/>
                </a:lnTo>
                <a:lnTo>
                  <a:pt x="100363" y="38400"/>
                </a:lnTo>
                <a:lnTo>
                  <a:pt x="100671" y="37282"/>
                </a:lnTo>
                <a:lnTo>
                  <a:pt x="100985" y="36164"/>
                </a:lnTo>
                <a:lnTo>
                  <a:pt x="101138" y="34882"/>
                </a:lnTo>
                <a:lnTo>
                  <a:pt x="101138" y="33764"/>
                </a:lnTo>
                <a:lnTo>
                  <a:pt x="100985" y="31364"/>
                </a:lnTo>
                <a:lnTo>
                  <a:pt x="100517" y="29122"/>
                </a:lnTo>
                <a:lnTo>
                  <a:pt x="99582" y="26880"/>
                </a:lnTo>
                <a:lnTo>
                  <a:pt x="98493" y="24802"/>
                </a:lnTo>
                <a:lnTo>
                  <a:pt x="97712" y="23842"/>
                </a:lnTo>
                <a:lnTo>
                  <a:pt x="96931" y="23040"/>
                </a:lnTo>
                <a:lnTo>
                  <a:pt x="96156" y="22244"/>
                </a:lnTo>
                <a:lnTo>
                  <a:pt x="95221" y="21442"/>
                </a:lnTo>
                <a:lnTo>
                  <a:pt x="94126" y="20804"/>
                </a:lnTo>
                <a:lnTo>
                  <a:pt x="92883" y="20160"/>
                </a:lnTo>
                <a:lnTo>
                  <a:pt x="91788" y="19680"/>
                </a:lnTo>
                <a:lnTo>
                  <a:pt x="90545" y="19364"/>
                </a:lnTo>
                <a:lnTo>
                  <a:pt x="89297" y="19042"/>
                </a:lnTo>
                <a:lnTo>
                  <a:pt x="87894" y="18884"/>
                </a:lnTo>
                <a:close/>
                <a:moveTo>
                  <a:pt x="35845" y="44804"/>
                </a:moveTo>
                <a:lnTo>
                  <a:pt x="27430" y="52800"/>
                </a:lnTo>
                <a:lnTo>
                  <a:pt x="23536" y="56482"/>
                </a:lnTo>
                <a:lnTo>
                  <a:pt x="23068" y="55680"/>
                </a:lnTo>
                <a:lnTo>
                  <a:pt x="22441" y="55200"/>
                </a:lnTo>
                <a:lnTo>
                  <a:pt x="21038" y="53924"/>
                </a:lnTo>
                <a:lnTo>
                  <a:pt x="19014" y="51682"/>
                </a:lnTo>
                <a:lnTo>
                  <a:pt x="17144" y="49440"/>
                </a:lnTo>
                <a:lnTo>
                  <a:pt x="15434" y="47362"/>
                </a:lnTo>
                <a:lnTo>
                  <a:pt x="14499" y="46402"/>
                </a:lnTo>
                <a:lnTo>
                  <a:pt x="13404" y="45442"/>
                </a:lnTo>
                <a:lnTo>
                  <a:pt x="24471" y="45442"/>
                </a:lnTo>
                <a:lnTo>
                  <a:pt x="30389" y="45120"/>
                </a:lnTo>
                <a:lnTo>
                  <a:pt x="35845" y="44804"/>
                </a:lnTo>
                <a:close/>
                <a:moveTo>
                  <a:pt x="4835" y="45442"/>
                </a:moveTo>
                <a:lnTo>
                  <a:pt x="6705" y="45600"/>
                </a:lnTo>
                <a:lnTo>
                  <a:pt x="8421" y="45600"/>
                </a:lnTo>
                <a:lnTo>
                  <a:pt x="8575" y="45922"/>
                </a:lnTo>
                <a:lnTo>
                  <a:pt x="8729" y="46080"/>
                </a:lnTo>
                <a:lnTo>
                  <a:pt x="10131" y="47520"/>
                </a:lnTo>
                <a:lnTo>
                  <a:pt x="11694" y="48802"/>
                </a:lnTo>
                <a:lnTo>
                  <a:pt x="13718" y="50880"/>
                </a:lnTo>
                <a:lnTo>
                  <a:pt x="15588" y="53280"/>
                </a:lnTo>
                <a:lnTo>
                  <a:pt x="17926" y="56160"/>
                </a:lnTo>
                <a:lnTo>
                  <a:pt x="19328" y="57764"/>
                </a:lnTo>
                <a:lnTo>
                  <a:pt x="20103" y="58402"/>
                </a:lnTo>
                <a:lnTo>
                  <a:pt x="20884" y="58882"/>
                </a:lnTo>
                <a:lnTo>
                  <a:pt x="19796" y="59684"/>
                </a:lnTo>
                <a:lnTo>
                  <a:pt x="19168" y="58724"/>
                </a:lnTo>
                <a:lnTo>
                  <a:pt x="18393" y="57764"/>
                </a:lnTo>
                <a:lnTo>
                  <a:pt x="16523" y="56002"/>
                </a:lnTo>
                <a:lnTo>
                  <a:pt x="12936" y="53122"/>
                </a:lnTo>
                <a:lnTo>
                  <a:pt x="8889" y="49282"/>
                </a:lnTo>
                <a:lnTo>
                  <a:pt x="4835" y="45442"/>
                </a:lnTo>
                <a:close/>
                <a:moveTo>
                  <a:pt x="60778" y="57600"/>
                </a:moveTo>
                <a:lnTo>
                  <a:pt x="60003" y="57764"/>
                </a:lnTo>
                <a:lnTo>
                  <a:pt x="59375" y="58080"/>
                </a:lnTo>
                <a:lnTo>
                  <a:pt x="58286" y="59204"/>
                </a:lnTo>
                <a:lnTo>
                  <a:pt x="57198" y="60322"/>
                </a:lnTo>
                <a:lnTo>
                  <a:pt x="56102" y="61440"/>
                </a:lnTo>
                <a:lnTo>
                  <a:pt x="54860" y="62564"/>
                </a:lnTo>
                <a:lnTo>
                  <a:pt x="51895" y="65122"/>
                </a:lnTo>
                <a:lnTo>
                  <a:pt x="48782" y="67844"/>
                </a:lnTo>
                <a:lnTo>
                  <a:pt x="46598" y="69757"/>
                </a:lnTo>
                <a:lnTo>
                  <a:pt x="45349" y="70882"/>
                </a:lnTo>
                <a:lnTo>
                  <a:pt x="44107" y="72322"/>
                </a:lnTo>
                <a:lnTo>
                  <a:pt x="43012" y="73597"/>
                </a:lnTo>
                <a:lnTo>
                  <a:pt x="42237" y="75202"/>
                </a:lnTo>
                <a:lnTo>
                  <a:pt x="42077" y="75840"/>
                </a:lnTo>
                <a:lnTo>
                  <a:pt x="41923" y="76642"/>
                </a:lnTo>
                <a:lnTo>
                  <a:pt x="41923" y="77280"/>
                </a:lnTo>
                <a:lnTo>
                  <a:pt x="42077" y="77917"/>
                </a:lnTo>
                <a:lnTo>
                  <a:pt x="42390" y="78562"/>
                </a:lnTo>
                <a:lnTo>
                  <a:pt x="42704" y="78877"/>
                </a:lnTo>
                <a:lnTo>
                  <a:pt x="43326" y="79042"/>
                </a:lnTo>
                <a:lnTo>
                  <a:pt x="43793" y="79042"/>
                </a:lnTo>
                <a:lnTo>
                  <a:pt x="44414" y="78720"/>
                </a:lnTo>
                <a:lnTo>
                  <a:pt x="45042" y="78397"/>
                </a:lnTo>
                <a:lnTo>
                  <a:pt x="45817" y="77437"/>
                </a:lnTo>
                <a:lnTo>
                  <a:pt x="47533" y="75360"/>
                </a:lnTo>
                <a:lnTo>
                  <a:pt x="48936" y="73920"/>
                </a:lnTo>
                <a:lnTo>
                  <a:pt x="50338" y="72480"/>
                </a:lnTo>
                <a:lnTo>
                  <a:pt x="53297" y="69922"/>
                </a:lnTo>
                <a:lnTo>
                  <a:pt x="55949" y="67844"/>
                </a:lnTo>
                <a:lnTo>
                  <a:pt x="58754" y="65602"/>
                </a:lnTo>
                <a:lnTo>
                  <a:pt x="60156" y="64484"/>
                </a:lnTo>
                <a:lnTo>
                  <a:pt x="61245" y="63202"/>
                </a:lnTo>
                <a:lnTo>
                  <a:pt x="62180" y="61762"/>
                </a:lnTo>
                <a:lnTo>
                  <a:pt x="62962" y="60322"/>
                </a:lnTo>
                <a:lnTo>
                  <a:pt x="63115" y="59520"/>
                </a:lnTo>
                <a:lnTo>
                  <a:pt x="63115" y="58724"/>
                </a:lnTo>
                <a:lnTo>
                  <a:pt x="62648" y="58244"/>
                </a:lnTo>
                <a:lnTo>
                  <a:pt x="62180" y="57922"/>
                </a:lnTo>
                <a:lnTo>
                  <a:pt x="61405" y="57600"/>
                </a:lnTo>
                <a:close/>
                <a:moveTo>
                  <a:pt x="13097" y="87840"/>
                </a:moveTo>
                <a:lnTo>
                  <a:pt x="13872" y="88162"/>
                </a:lnTo>
                <a:lnTo>
                  <a:pt x="13872" y="88642"/>
                </a:lnTo>
                <a:lnTo>
                  <a:pt x="13872" y="89122"/>
                </a:lnTo>
                <a:lnTo>
                  <a:pt x="13564" y="89602"/>
                </a:lnTo>
                <a:lnTo>
                  <a:pt x="13250" y="89917"/>
                </a:lnTo>
                <a:lnTo>
                  <a:pt x="12469" y="90562"/>
                </a:lnTo>
                <a:lnTo>
                  <a:pt x="11694" y="91200"/>
                </a:lnTo>
                <a:lnTo>
                  <a:pt x="10599" y="91680"/>
                </a:lnTo>
                <a:lnTo>
                  <a:pt x="9356" y="92160"/>
                </a:lnTo>
                <a:lnTo>
                  <a:pt x="9356" y="92160"/>
                </a:lnTo>
                <a:lnTo>
                  <a:pt x="10291" y="90877"/>
                </a:lnTo>
                <a:lnTo>
                  <a:pt x="11226" y="89602"/>
                </a:lnTo>
                <a:lnTo>
                  <a:pt x="12001" y="88642"/>
                </a:lnTo>
                <a:lnTo>
                  <a:pt x="12629" y="87997"/>
                </a:lnTo>
                <a:lnTo>
                  <a:pt x="12783" y="87997"/>
                </a:lnTo>
                <a:lnTo>
                  <a:pt x="13097" y="87840"/>
                </a:lnTo>
                <a:close/>
                <a:moveTo>
                  <a:pt x="12783" y="84637"/>
                </a:moveTo>
                <a:lnTo>
                  <a:pt x="12162" y="84802"/>
                </a:lnTo>
                <a:lnTo>
                  <a:pt x="11694" y="84960"/>
                </a:lnTo>
                <a:lnTo>
                  <a:pt x="10599" y="85597"/>
                </a:lnTo>
                <a:lnTo>
                  <a:pt x="9824" y="86400"/>
                </a:lnTo>
                <a:lnTo>
                  <a:pt x="8889" y="87360"/>
                </a:lnTo>
                <a:lnTo>
                  <a:pt x="7954" y="88477"/>
                </a:lnTo>
                <a:lnTo>
                  <a:pt x="6391" y="90720"/>
                </a:lnTo>
                <a:lnTo>
                  <a:pt x="5924" y="91837"/>
                </a:lnTo>
                <a:lnTo>
                  <a:pt x="5302" y="92962"/>
                </a:lnTo>
                <a:lnTo>
                  <a:pt x="5149" y="93600"/>
                </a:lnTo>
                <a:lnTo>
                  <a:pt x="4989" y="94080"/>
                </a:lnTo>
                <a:lnTo>
                  <a:pt x="4989" y="94717"/>
                </a:lnTo>
                <a:lnTo>
                  <a:pt x="5302" y="95197"/>
                </a:lnTo>
                <a:lnTo>
                  <a:pt x="5616" y="95520"/>
                </a:lnTo>
                <a:lnTo>
                  <a:pt x="5924" y="95842"/>
                </a:lnTo>
                <a:lnTo>
                  <a:pt x="6705" y="95842"/>
                </a:lnTo>
                <a:lnTo>
                  <a:pt x="7172" y="95677"/>
                </a:lnTo>
                <a:lnTo>
                  <a:pt x="8108" y="95677"/>
                </a:lnTo>
                <a:lnTo>
                  <a:pt x="9043" y="95520"/>
                </a:lnTo>
                <a:lnTo>
                  <a:pt x="10131" y="95197"/>
                </a:lnTo>
                <a:lnTo>
                  <a:pt x="11066" y="94882"/>
                </a:lnTo>
                <a:lnTo>
                  <a:pt x="12936" y="93922"/>
                </a:lnTo>
                <a:lnTo>
                  <a:pt x="14339" y="92962"/>
                </a:lnTo>
                <a:lnTo>
                  <a:pt x="15120" y="92317"/>
                </a:lnTo>
                <a:lnTo>
                  <a:pt x="15902" y="91522"/>
                </a:lnTo>
                <a:lnTo>
                  <a:pt x="16369" y="90562"/>
                </a:lnTo>
                <a:lnTo>
                  <a:pt x="16837" y="89602"/>
                </a:lnTo>
                <a:lnTo>
                  <a:pt x="16990" y="88642"/>
                </a:lnTo>
                <a:lnTo>
                  <a:pt x="16990" y="88162"/>
                </a:lnTo>
                <a:lnTo>
                  <a:pt x="16837" y="87682"/>
                </a:lnTo>
                <a:lnTo>
                  <a:pt x="16677" y="87202"/>
                </a:lnTo>
                <a:lnTo>
                  <a:pt x="16369" y="86722"/>
                </a:lnTo>
                <a:lnTo>
                  <a:pt x="15902" y="86400"/>
                </a:lnTo>
                <a:lnTo>
                  <a:pt x="15274" y="86077"/>
                </a:lnTo>
                <a:lnTo>
                  <a:pt x="14653" y="85282"/>
                </a:lnTo>
                <a:lnTo>
                  <a:pt x="13872" y="84802"/>
                </a:lnTo>
                <a:lnTo>
                  <a:pt x="13250" y="84637"/>
                </a:lnTo>
                <a:close/>
                <a:moveTo>
                  <a:pt x="99428" y="3682"/>
                </a:moveTo>
                <a:lnTo>
                  <a:pt x="103009" y="4162"/>
                </a:lnTo>
                <a:lnTo>
                  <a:pt x="106595" y="4642"/>
                </a:lnTo>
                <a:lnTo>
                  <a:pt x="110181" y="5444"/>
                </a:lnTo>
                <a:lnTo>
                  <a:pt x="113762" y="6404"/>
                </a:lnTo>
                <a:lnTo>
                  <a:pt x="113140" y="6726"/>
                </a:lnTo>
                <a:lnTo>
                  <a:pt x="112673" y="7206"/>
                </a:lnTo>
                <a:lnTo>
                  <a:pt x="112052" y="7686"/>
                </a:lnTo>
                <a:lnTo>
                  <a:pt x="112052" y="7844"/>
                </a:lnTo>
                <a:lnTo>
                  <a:pt x="112205" y="8002"/>
                </a:lnTo>
                <a:lnTo>
                  <a:pt x="112519" y="8324"/>
                </a:lnTo>
                <a:lnTo>
                  <a:pt x="112827" y="8482"/>
                </a:lnTo>
                <a:lnTo>
                  <a:pt x="113608" y="8646"/>
                </a:lnTo>
                <a:lnTo>
                  <a:pt x="114389" y="8482"/>
                </a:lnTo>
                <a:lnTo>
                  <a:pt x="114857" y="8482"/>
                </a:lnTo>
                <a:lnTo>
                  <a:pt x="115164" y="8166"/>
                </a:lnTo>
                <a:lnTo>
                  <a:pt x="115324" y="8962"/>
                </a:lnTo>
                <a:lnTo>
                  <a:pt x="115478" y="9606"/>
                </a:lnTo>
                <a:lnTo>
                  <a:pt x="114697" y="9764"/>
                </a:lnTo>
                <a:lnTo>
                  <a:pt x="114075" y="10086"/>
                </a:lnTo>
                <a:lnTo>
                  <a:pt x="113454" y="10402"/>
                </a:lnTo>
                <a:lnTo>
                  <a:pt x="112827" y="10882"/>
                </a:lnTo>
                <a:lnTo>
                  <a:pt x="112673" y="11046"/>
                </a:lnTo>
                <a:lnTo>
                  <a:pt x="112673" y="11526"/>
                </a:lnTo>
                <a:lnTo>
                  <a:pt x="112827" y="11842"/>
                </a:lnTo>
                <a:lnTo>
                  <a:pt x="113294" y="12006"/>
                </a:lnTo>
                <a:lnTo>
                  <a:pt x="113608" y="12164"/>
                </a:lnTo>
                <a:lnTo>
                  <a:pt x="114075" y="12322"/>
                </a:lnTo>
                <a:lnTo>
                  <a:pt x="115010" y="12164"/>
                </a:lnTo>
                <a:lnTo>
                  <a:pt x="115792" y="11842"/>
                </a:lnTo>
                <a:lnTo>
                  <a:pt x="115945" y="13124"/>
                </a:lnTo>
                <a:lnTo>
                  <a:pt x="114697" y="13604"/>
                </a:lnTo>
                <a:lnTo>
                  <a:pt x="113922" y="13926"/>
                </a:lnTo>
                <a:lnTo>
                  <a:pt x="113294" y="14564"/>
                </a:lnTo>
                <a:lnTo>
                  <a:pt x="112987" y="14886"/>
                </a:lnTo>
                <a:lnTo>
                  <a:pt x="112987" y="15524"/>
                </a:lnTo>
                <a:lnTo>
                  <a:pt x="113140" y="15846"/>
                </a:lnTo>
                <a:lnTo>
                  <a:pt x="113608" y="16162"/>
                </a:lnTo>
                <a:lnTo>
                  <a:pt x="114229" y="16326"/>
                </a:lnTo>
                <a:lnTo>
                  <a:pt x="114857" y="16162"/>
                </a:lnTo>
                <a:lnTo>
                  <a:pt x="116099" y="15846"/>
                </a:lnTo>
                <a:lnTo>
                  <a:pt x="116259" y="16642"/>
                </a:lnTo>
                <a:lnTo>
                  <a:pt x="115324" y="16800"/>
                </a:lnTo>
                <a:lnTo>
                  <a:pt x="114229" y="17122"/>
                </a:lnTo>
                <a:lnTo>
                  <a:pt x="113762" y="17444"/>
                </a:lnTo>
                <a:lnTo>
                  <a:pt x="113454" y="17924"/>
                </a:lnTo>
                <a:lnTo>
                  <a:pt x="113294" y="18562"/>
                </a:lnTo>
                <a:lnTo>
                  <a:pt x="113294" y="19042"/>
                </a:lnTo>
                <a:lnTo>
                  <a:pt x="113608" y="19364"/>
                </a:lnTo>
                <a:lnTo>
                  <a:pt x="114075" y="19680"/>
                </a:lnTo>
                <a:lnTo>
                  <a:pt x="116259" y="19680"/>
                </a:lnTo>
                <a:lnTo>
                  <a:pt x="116413" y="19522"/>
                </a:lnTo>
                <a:lnTo>
                  <a:pt x="116413" y="21442"/>
                </a:lnTo>
                <a:lnTo>
                  <a:pt x="113608" y="22244"/>
                </a:lnTo>
                <a:lnTo>
                  <a:pt x="113294" y="22402"/>
                </a:lnTo>
                <a:lnTo>
                  <a:pt x="113140" y="22560"/>
                </a:lnTo>
                <a:lnTo>
                  <a:pt x="112827" y="23204"/>
                </a:lnTo>
                <a:lnTo>
                  <a:pt x="112827" y="23520"/>
                </a:lnTo>
                <a:lnTo>
                  <a:pt x="112987" y="23842"/>
                </a:lnTo>
                <a:lnTo>
                  <a:pt x="113140" y="24000"/>
                </a:lnTo>
                <a:lnTo>
                  <a:pt x="113454" y="24322"/>
                </a:lnTo>
                <a:lnTo>
                  <a:pt x="114075" y="24480"/>
                </a:lnTo>
                <a:lnTo>
                  <a:pt x="114857" y="24480"/>
                </a:lnTo>
                <a:lnTo>
                  <a:pt x="116259" y="24322"/>
                </a:lnTo>
                <a:lnTo>
                  <a:pt x="116259" y="24322"/>
                </a:lnTo>
                <a:lnTo>
                  <a:pt x="115945" y="27524"/>
                </a:lnTo>
                <a:lnTo>
                  <a:pt x="114857" y="26880"/>
                </a:lnTo>
                <a:lnTo>
                  <a:pt x="113608" y="26564"/>
                </a:lnTo>
                <a:lnTo>
                  <a:pt x="112987" y="26400"/>
                </a:lnTo>
                <a:lnTo>
                  <a:pt x="112519" y="26564"/>
                </a:lnTo>
                <a:lnTo>
                  <a:pt x="111891" y="26722"/>
                </a:lnTo>
                <a:lnTo>
                  <a:pt x="111584" y="27202"/>
                </a:lnTo>
                <a:lnTo>
                  <a:pt x="111584" y="27524"/>
                </a:lnTo>
                <a:lnTo>
                  <a:pt x="112052" y="28162"/>
                </a:lnTo>
                <a:lnTo>
                  <a:pt x="112827" y="28484"/>
                </a:lnTo>
                <a:lnTo>
                  <a:pt x="114075" y="29122"/>
                </a:lnTo>
                <a:lnTo>
                  <a:pt x="115164" y="29760"/>
                </a:lnTo>
                <a:lnTo>
                  <a:pt x="115632" y="29924"/>
                </a:lnTo>
                <a:lnTo>
                  <a:pt x="115010" y="32482"/>
                </a:lnTo>
                <a:lnTo>
                  <a:pt x="113294" y="31844"/>
                </a:lnTo>
                <a:lnTo>
                  <a:pt x="111891" y="31042"/>
                </a:lnTo>
                <a:lnTo>
                  <a:pt x="110335" y="30562"/>
                </a:lnTo>
                <a:lnTo>
                  <a:pt x="109868" y="30562"/>
                </a:lnTo>
                <a:lnTo>
                  <a:pt x="109868" y="30720"/>
                </a:lnTo>
                <a:lnTo>
                  <a:pt x="109868" y="31042"/>
                </a:lnTo>
                <a:lnTo>
                  <a:pt x="110181" y="31680"/>
                </a:lnTo>
                <a:lnTo>
                  <a:pt x="110489" y="32160"/>
                </a:lnTo>
                <a:lnTo>
                  <a:pt x="111117" y="32804"/>
                </a:lnTo>
                <a:lnTo>
                  <a:pt x="111584" y="33284"/>
                </a:lnTo>
                <a:lnTo>
                  <a:pt x="112987" y="34080"/>
                </a:lnTo>
                <a:lnTo>
                  <a:pt x="114389" y="34560"/>
                </a:lnTo>
                <a:lnTo>
                  <a:pt x="113608" y="36960"/>
                </a:lnTo>
                <a:lnTo>
                  <a:pt x="112827" y="39044"/>
                </a:lnTo>
                <a:lnTo>
                  <a:pt x="112519" y="38722"/>
                </a:lnTo>
                <a:lnTo>
                  <a:pt x="112205" y="38400"/>
                </a:lnTo>
                <a:lnTo>
                  <a:pt x="111424" y="37762"/>
                </a:lnTo>
                <a:lnTo>
                  <a:pt x="110803" y="37282"/>
                </a:lnTo>
                <a:lnTo>
                  <a:pt x="110021" y="36802"/>
                </a:lnTo>
                <a:lnTo>
                  <a:pt x="109400" y="36644"/>
                </a:lnTo>
                <a:lnTo>
                  <a:pt x="108779" y="36480"/>
                </a:lnTo>
                <a:lnTo>
                  <a:pt x="108151" y="36480"/>
                </a:lnTo>
                <a:lnTo>
                  <a:pt x="107376" y="36802"/>
                </a:lnTo>
                <a:lnTo>
                  <a:pt x="107216" y="36960"/>
                </a:lnTo>
                <a:lnTo>
                  <a:pt x="107216" y="37282"/>
                </a:lnTo>
                <a:lnTo>
                  <a:pt x="107216" y="37604"/>
                </a:lnTo>
                <a:lnTo>
                  <a:pt x="107376" y="37762"/>
                </a:lnTo>
                <a:lnTo>
                  <a:pt x="107998" y="38400"/>
                </a:lnTo>
                <a:lnTo>
                  <a:pt x="108465" y="38880"/>
                </a:lnTo>
                <a:lnTo>
                  <a:pt x="108933" y="39202"/>
                </a:lnTo>
                <a:lnTo>
                  <a:pt x="110335" y="40320"/>
                </a:lnTo>
                <a:lnTo>
                  <a:pt x="110956" y="40642"/>
                </a:lnTo>
                <a:lnTo>
                  <a:pt x="111738" y="40800"/>
                </a:lnTo>
                <a:lnTo>
                  <a:pt x="112052" y="40800"/>
                </a:lnTo>
                <a:lnTo>
                  <a:pt x="110956" y="42562"/>
                </a:lnTo>
                <a:lnTo>
                  <a:pt x="110181" y="42562"/>
                </a:lnTo>
                <a:lnTo>
                  <a:pt x="109554" y="42404"/>
                </a:lnTo>
                <a:lnTo>
                  <a:pt x="108933" y="42082"/>
                </a:lnTo>
                <a:lnTo>
                  <a:pt x="108465" y="41760"/>
                </a:lnTo>
                <a:lnTo>
                  <a:pt x="107684" y="40964"/>
                </a:lnTo>
                <a:lnTo>
                  <a:pt x="106749" y="40162"/>
                </a:lnTo>
                <a:lnTo>
                  <a:pt x="105814" y="39682"/>
                </a:lnTo>
                <a:lnTo>
                  <a:pt x="105346" y="39524"/>
                </a:lnTo>
                <a:lnTo>
                  <a:pt x="104725" y="39524"/>
                </a:lnTo>
                <a:lnTo>
                  <a:pt x="104257" y="39682"/>
                </a:lnTo>
                <a:lnTo>
                  <a:pt x="103636" y="40004"/>
                </a:lnTo>
                <a:lnTo>
                  <a:pt x="103322" y="40320"/>
                </a:lnTo>
                <a:lnTo>
                  <a:pt x="103322" y="40642"/>
                </a:lnTo>
                <a:lnTo>
                  <a:pt x="103636" y="40964"/>
                </a:lnTo>
                <a:lnTo>
                  <a:pt x="103944" y="41122"/>
                </a:lnTo>
                <a:lnTo>
                  <a:pt x="104411" y="41122"/>
                </a:lnTo>
                <a:lnTo>
                  <a:pt x="105039" y="41444"/>
                </a:lnTo>
                <a:lnTo>
                  <a:pt x="105974" y="42240"/>
                </a:lnTo>
                <a:lnTo>
                  <a:pt x="106909" y="43200"/>
                </a:lnTo>
                <a:lnTo>
                  <a:pt x="107684" y="44002"/>
                </a:lnTo>
                <a:lnTo>
                  <a:pt x="108465" y="44640"/>
                </a:lnTo>
                <a:lnTo>
                  <a:pt x="109400" y="44962"/>
                </a:lnTo>
                <a:lnTo>
                  <a:pt x="106749" y="48164"/>
                </a:lnTo>
                <a:lnTo>
                  <a:pt x="103476" y="46724"/>
                </a:lnTo>
                <a:lnTo>
                  <a:pt x="102541" y="46244"/>
                </a:lnTo>
                <a:lnTo>
                  <a:pt x="101606" y="46080"/>
                </a:lnTo>
                <a:lnTo>
                  <a:pt x="100831" y="46080"/>
                </a:lnTo>
                <a:lnTo>
                  <a:pt x="99896" y="46402"/>
                </a:lnTo>
                <a:lnTo>
                  <a:pt x="99736" y="46560"/>
                </a:lnTo>
                <a:lnTo>
                  <a:pt x="99582" y="46724"/>
                </a:lnTo>
                <a:lnTo>
                  <a:pt x="99582" y="47040"/>
                </a:lnTo>
                <a:lnTo>
                  <a:pt x="99736" y="47204"/>
                </a:lnTo>
                <a:lnTo>
                  <a:pt x="100203" y="47842"/>
                </a:lnTo>
                <a:lnTo>
                  <a:pt x="100831" y="48322"/>
                </a:lnTo>
                <a:lnTo>
                  <a:pt x="102387" y="49282"/>
                </a:lnTo>
                <a:lnTo>
                  <a:pt x="104571" y="50400"/>
                </a:lnTo>
                <a:lnTo>
                  <a:pt x="102701" y="52320"/>
                </a:lnTo>
                <a:lnTo>
                  <a:pt x="101766" y="52004"/>
                </a:lnTo>
                <a:lnTo>
                  <a:pt x="100831" y="51840"/>
                </a:lnTo>
                <a:lnTo>
                  <a:pt x="99896" y="51682"/>
                </a:lnTo>
                <a:lnTo>
                  <a:pt x="98961" y="51524"/>
                </a:lnTo>
                <a:lnTo>
                  <a:pt x="97091" y="50564"/>
                </a:lnTo>
                <a:lnTo>
                  <a:pt x="96156" y="50242"/>
                </a:lnTo>
                <a:lnTo>
                  <a:pt x="95221" y="49920"/>
                </a:lnTo>
                <a:lnTo>
                  <a:pt x="94907" y="50084"/>
                </a:lnTo>
                <a:lnTo>
                  <a:pt x="94593" y="50400"/>
                </a:lnTo>
                <a:lnTo>
                  <a:pt x="94593" y="50722"/>
                </a:lnTo>
                <a:lnTo>
                  <a:pt x="94593" y="51044"/>
                </a:lnTo>
                <a:lnTo>
                  <a:pt x="95061" y="51682"/>
                </a:lnTo>
                <a:lnTo>
                  <a:pt x="95528" y="52320"/>
                </a:lnTo>
                <a:lnTo>
                  <a:pt x="96931" y="53444"/>
                </a:lnTo>
                <a:lnTo>
                  <a:pt x="98801" y="54240"/>
                </a:lnTo>
                <a:lnTo>
                  <a:pt x="99582" y="54562"/>
                </a:lnTo>
                <a:lnTo>
                  <a:pt x="100517" y="54720"/>
                </a:lnTo>
                <a:lnTo>
                  <a:pt x="98647" y="56804"/>
                </a:lnTo>
                <a:lnTo>
                  <a:pt x="97245" y="56482"/>
                </a:lnTo>
                <a:lnTo>
                  <a:pt x="95842" y="56160"/>
                </a:lnTo>
                <a:lnTo>
                  <a:pt x="94593" y="55680"/>
                </a:lnTo>
                <a:lnTo>
                  <a:pt x="93351" y="54884"/>
                </a:lnTo>
                <a:lnTo>
                  <a:pt x="93191" y="54720"/>
                </a:lnTo>
                <a:lnTo>
                  <a:pt x="92883" y="54720"/>
                </a:lnTo>
                <a:lnTo>
                  <a:pt x="92569" y="55042"/>
                </a:lnTo>
                <a:lnTo>
                  <a:pt x="92416" y="55364"/>
                </a:lnTo>
                <a:lnTo>
                  <a:pt x="92416" y="55844"/>
                </a:lnTo>
                <a:lnTo>
                  <a:pt x="92723" y="56482"/>
                </a:lnTo>
                <a:lnTo>
                  <a:pt x="93191" y="57120"/>
                </a:lnTo>
                <a:lnTo>
                  <a:pt x="94286" y="57922"/>
                </a:lnTo>
                <a:lnTo>
                  <a:pt x="95374" y="58560"/>
                </a:lnTo>
                <a:lnTo>
                  <a:pt x="96777" y="59040"/>
                </a:lnTo>
                <a:lnTo>
                  <a:pt x="95061" y="60960"/>
                </a:lnTo>
                <a:lnTo>
                  <a:pt x="94753" y="60802"/>
                </a:lnTo>
                <a:lnTo>
                  <a:pt x="92883" y="60164"/>
                </a:lnTo>
                <a:lnTo>
                  <a:pt x="91013" y="59520"/>
                </a:lnTo>
                <a:lnTo>
                  <a:pt x="89143" y="58882"/>
                </a:lnTo>
                <a:lnTo>
                  <a:pt x="87273" y="58244"/>
                </a:lnTo>
                <a:lnTo>
                  <a:pt x="86959" y="58244"/>
                </a:lnTo>
                <a:lnTo>
                  <a:pt x="86805" y="58402"/>
                </a:lnTo>
                <a:lnTo>
                  <a:pt x="86645" y="58724"/>
                </a:lnTo>
                <a:lnTo>
                  <a:pt x="86805" y="58882"/>
                </a:lnTo>
                <a:lnTo>
                  <a:pt x="87273" y="59684"/>
                </a:lnTo>
                <a:lnTo>
                  <a:pt x="88048" y="60480"/>
                </a:lnTo>
                <a:lnTo>
                  <a:pt x="88675" y="61124"/>
                </a:lnTo>
                <a:lnTo>
                  <a:pt x="89610" y="61604"/>
                </a:lnTo>
                <a:lnTo>
                  <a:pt x="91481" y="62564"/>
                </a:lnTo>
                <a:lnTo>
                  <a:pt x="93351" y="63202"/>
                </a:lnTo>
                <a:lnTo>
                  <a:pt x="91013" y="65760"/>
                </a:lnTo>
                <a:lnTo>
                  <a:pt x="90853" y="65444"/>
                </a:lnTo>
                <a:lnTo>
                  <a:pt x="90385" y="65122"/>
                </a:lnTo>
                <a:lnTo>
                  <a:pt x="88675" y="63840"/>
                </a:lnTo>
                <a:lnTo>
                  <a:pt x="86645" y="62880"/>
                </a:lnTo>
                <a:lnTo>
                  <a:pt x="85556" y="62400"/>
                </a:lnTo>
                <a:lnTo>
                  <a:pt x="84621" y="62084"/>
                </a:lnTo>
                <a:lnTo>
                  <a:pt x="83533" y="61762"/>
                </a:lnTo>
                <a:lnTo>
                  <a:pt x="82130" y="61762"/>
                </a:lnTo>
                <a:lnTo>
                  <a:pt x="81970" y="62084"/>
                </a:lnTo>
                <a:lnTo>
                  <a:pt x="81970" y="62400"/>
                </a:lnTo>
                <a:lnTo>
                  <a:pt x="82130" y="62564"/>
                </a:lnTo>
                <a:lnTo>
                  <a:pt x="83686" y="64004"/>
                </a:lnTo>
                <a:lnTo>
                  <a:pt x="85403" y="65122"/>
                </a:lnTo>
                <a:lnTo>
                  <a:pt x="87273" y="66240"/>
                </a:lnTo>
                <a:lnTo>
                  <a:pt x="89143" y="67200"/>
                </a:lnTo>
                <a:lnTo>
                  <a:pt x="89450" y="67364"/>
                </a:lnTo>
                <a:lnTo>
                  <a:pt x="88983" y="67844"/>
                </a:lnTo>
                <a:lnTo>
                  <a:pt x="88048" y="68804"/>
                </a:lnTo>
                <a:lnTo>
                  <a:pt x="87740" y="68324"/>
                </a:lnTo>
                <a:lnTo>
                  <a:pt x="87273" y="67844"/>
                </a:lnTo>
                <a:lnTo>
                  <a:pt x="86178" y="67200"/>
                </a:lnTo>
                <a:lnTo>
                  <a:pt x="83840" y="66240"/>
                </a:lnTo>
                <a:lnTo>
                  <a:pt x="82598" y="65924"/>
                </a:lnTo>
                <a:lnTo>
                  <a:pt x="81349" y="65444"/>
                </a:lnTo>
                <a:lnTo>
                  <a:pt x="80100" y="65280"/>
                </a:lnTo>
                <a:lnTo>
                  <a:pt x="78697" y="65122"/>
                </a:lnTo>
                <a:lnTo>
                  <a:pt x="78390" y="65122"/>
                </a:lnTo>
                <a:lnTo>
                  <a:pt x="78230" y="65280"/>
                </a:lnTo>
                <a:lnTo>
                  <a:pt x="78076" y="65602"/>
                </a:lnTo>
                <a:lnTo>
                  <a:pt x="78230" y="66082"/>
                </a:lnTo>
                <a:lnTo>
                  <a:pt x="78544" y="66404"/>
                </a:lnTo>
                <a:lnTo>
                  <a:pt x="79792" y="67042"/>
                </a:lnTo>
                <a:lnTo>
                  <a:pt x="80881" y="67680"/>
                </a:lnTo>
                <a:lnTo>
                  <a:pt x="83219" y="69120"/>
                </a:lnTo>
                <a:lnTo>
                  <a:pt x="84775" y="69922"/>
                </a:lnTo>
                <a:lnTo>
                  <a:pt x="85556" y="70237"/>
                </a:lnTo>
                <a:lnTo>
                  <a:pt x="86491" y="70402"/>
                </a:lnTo>
                <a:lnTo>
                  <a:pt x="82751" y="74242"/>
                </a:lnTo>
                <a:lnTo>
                  <a:pt x="81970" y="73597"/>
                </a:lnTo>
                <a:lnTo>
                  <a:pt x="81035" y="72960"/>
                </a:lnTo>
                <a:lnTo>
                  <a:pt x="79632" y="72157"/>
                </a:lnTo>
                <a:lnTo>
                  <a:pt x="78390" y="71197"/>
                </a:lnTo>
                <a:lnTo>
                  <a:pt x="76987" y="70237"/>
                </a:lnTo>
                <a:lnTo>
                  <a:pt x="75585" y="69600"/>
                </a:lnTo>
                <a:lnTo>
                  <a:pt x="74803" y="69284"/>
                </a:lnTo>
                <a:lnTo>
                  <a:pt x="73868" y="69284"/>
                </a:lnTo>
                <a:lnTo>
                  <a:pt x="73715" y="69442"/>
                </a:lnTo>
                <a:lnTo>
                  <a:pt x="73715" y="69600"/>
                </a:lnTo>
                <a:lnTo>
                  <a:pt x="73868" y="69757"/>
                </a:lnTo>
                <a:lnTo>
                  <a:pt x="74957" y="71040"/>
                </a:lnTo>
                <a:lnTo>
                  <a:pt x="76827" y="72802"/>
                </a:lnTo>
                <a:lnTo>
                  <a:pt x="79011" y="74722"/>
                </a:lnTo>
                <a:lnTo>
                  <a:pt x="80100" y="75360"/>
                </a:lnTo>
                <a:lnTo>
                  <a:pt x="81195" y="75840"/>
                </a:lnTo>
                <a:lnTo>
                  <a:pt x="79011" y="78082"/>
                </a:lnTo>
                <a:lnTo>
                  <a:pt x="78230" y="77760"/>
                </a:lnTo>
                <a:lnTo>
                  <a:pt x="77455" y="77437"/>
                </a:lnTo>
                <a:lnTo>
                  <a:pt x="76206" y="76800"/>
                </a:lnTo>
                <a:lnTo>
                  <a:pt x="73715" y="75202"/>
                </a:lnTo>
                <a:lnTo>
                  <a:pt x="72312" y="74557"/>
                </a:lnTo>
                <a:lnTo>
                  <a:pt x="71684" y="74400"/>
                </a:lnTo>
                <a:lnTo>
                  <a:pt x="70909" y="74242"/>
                </a:lnTo>
                <a:lnTo>
                  <a:pt x="70442" y="74400"/>
                </a:lnTo>
                <a:lnTo>
                  <a:pt x="70282" y="74722"/>
                </a:lnTo>
                <a:lnTo>
                  <a:pt x="70128" y="75202"/>
                </a:lnTo>
                <a:lnTo>
                  <a:pt x="70442" y="75517"/>
                </a:lnTo>
                <a:lnTo>
                  <a:pt x="72152" y="76957"/>
                </a:lnTo>
                <a:lnTo>
                  <a:pt x="74022" y="78397"/>
                </a:lnTo>
                <a:lnTo>
                  <a:pt x="75425" y="79357"/>
                </a:lnTo>
                <a:lnTo>
                  <a:pt x="77141" y="80160"/>
                </a:lnTo>
                <a:lnTo>
                  <a:pt x="75271" y="82080"/>
                </a:lnTo>
                <a:lnTo>
                  <a:pt x="73554" y="80640"/>
                </a:lnTo>
                <a:lnTo>
                  <a:pt x="71845" y="79200"/>
                </a:lnTo>
                <a:lnTo>
                  <a:pt x="70749" y="78240"/>
                </a:lnTo>
                <a:lnTo>
                  <a:pt x="69661" y="77437"/>
                </a:lnTo>
                <a:lnTo>
                  <a:pt x="68412" y="76800"/>
                </a:lnTo>
                <a:lnTo>
                  <a:pt x="67169" y="76477"/>
                </a:lnTo>
                <a:lnTo>
                  <a:pt x="66855" y="76642"/>
                </a:lnTo>
                <a:lnTo>
                  <a:pt x="66855" y="76800"/>
                </a:lnTo>
                <a:lnTo>
                  <a:pt x="66702" y="76957"/>
                </a:lnTo>
                <a:lnTo>
                  <a:pt x="66855" y="77280"/>
                </a:lnTo>
                <a:lnTo>
                  <a:pt x="70909" y="81600"/>
                </a:lnTo>
                <a:lnTo>
                  <a:pt x="71998" y="82882"/>
                </a:lnTo>
                <a:lnTo>
                  <a:pt x="73401" y="84000"/>
                </a:lnTo>
                <a:lnTo>
                  <a:pt x="72466" y="85117"/>
                </a:lnTo>
                <a:lnTo>
                  <a:pt x="71684" y="84480"/>
                </a:lnTo>
                <a:lnTo>
                  <a:pt x="70749" y="84000"/>
                </a:lnTo>
                <a:lnTo>
                  <a:pt x="69039" y="83040"/>
                </a:lnTo>
                <a:lnTo>
                  <a:pt x="66388" y="81277"/>
                </a:lnTo>
                <a:lnTo>
                  <a:pt x="65145" y="80317"/>
                </a:lnTo>
                <a:lnTo>
                  <a:pt x="63897" y="79357"/>
                </a:lnTo>
                <a:lnTo>
                  <a:pt x="63743" y="79200"/>
                </a:lnTo>
                <a:lnTo>
                  <a:pt x="63583" y="79357"/>
                </a:lnTo>
                <a:lnTo>
                  <a:pt x="63429" y="79522"/>
                </a:lnTo>
                <a:lnTo>
                  <a:pt x="63583" y="79680"/>
                </a:lnTo>
                <a:lnTo>
                  <a:pt x="65453" y="82402"/>
                </a:lnTo>
                <a:lnTo>
                  <a:pt x="66548" y="83520"/>
                </a:lnTo>
                <a:lnTo>
                  <a:pt x="67791" y="84802"/>
                </a:lnTo>
                <a:lnTo>
                  <a:pt x="69193" y="85920"/>
                </a:lnTo>
                <a:lnTo>
                  <a:pt x="69974" y="86400"/>
                </a:lnTo>
                <a:lnTo>
                  <a:pt x="70749" y="86880"/>
                </a:lnTo>
                <a:lnTo>
                  <a:pt x="69039" y="88477"/>
                </a:lnTo>
                <a:lnTo>
                  <a:pt x="66855" y="86880"/>
                </a:lnTo>
                <a:lnTo>
                  <a:pt x="64678" y="85282"/>
                </a:lnTo>
                <a:lnTo>
                  <a:pt x="63583" y="84637"/>
                </a:lnTo>
                <a:lnTo>
                  <a:pt x="62340" y="84157"/>
                </a:lnTo>
                <a:lnTo>
                  <a:pt x="61245" y="83677"/>
                </a:lnTo>
                <a:lnTo>
                  <a:pt x="60003" y="83677"/>
                </a:lnTo>
                <a:lnTo>
                  <a:pt x="59689" y="83842"/>
                </a:lnTo>
                <a:lnTo>
                  <a:pt x="59689" y="84000"/>
                </a:lnTo>
                <a:lnTo>
                  <a:pt x="59689" y="84157"/>
                </a:lnTo>
                <a:lnTo>
                  <a:pt x="60470" y="84960"/>
                </a:lnTo>
                <a:lnTo>
                  <a:pt x="61405" y="85762"/>
                </a:lnTo>
                <a:lnTo>
                  <a:pt x="63115" y="87202"/>
                </a:lnTo>
                <a:lnTo>
                  <a:pt x="67016" y="90562"/>
                </a:lnTo>
                <a:lnTo>
                  <a:pt x="65920" y="91680"/>
                </a:lnTo>
                <a:lnTo>
                  <a:pt x="64832" y="90877"/>
                </a:lnTo>
                <a:lnTo>
                  <a:pt x="63743" y="90240"/>
                </a:lnTo>
                <a:lnTo>
                  <a:pt x="61559" y="89122"/>
                </a:lnTo>
                <a:lnTo>
                  <a:pt x="60156" y="88162"/>
                </a:lnTo>
                <a:lnTo>
                  <a:pt x="59068" y="87037"/>
                </a:lnTo>
                <a:lnTo>
                  <a:pt x="57972" y="85920"/>
                </a:lnTo>
                <a:lnTo>
                  <a:pt x="57037" y="84480"/>
                </a:lnTo>
                <a:lnTo>
                  <a:pt x="56570" y="84157"/>
                </a:lnTo>
                <a:lnTo>
                  <a:pt x="56102" y="84157"/>
                </a:lnTo>
                <a:lnTo>
                  <a:pt x="55795" y="84322"/>
                </a:lnTo>
                <a:lnTo>
                  <a:pt x="55481" y="84802"/>
                </a:lnTo>
                <a:lnTo>
                  <a:pt x="55327" y="85597"/>
                </a:lnTo>
                <a:lnTo>
                  <a:pt x="55481" y="86557"/>
                </a:lnTo>
                <a:lnTo>
                  <a:pt x="55635" y="87360"/>
                </a:lnTo>
                <a:lnTo>
                  <a:pt x="56102" y="88162"/>
                </a:lnTo>
                <a:lnTo>
                  <a:pt x="56570" y="88957"/>
                </a:lnTo>
                <a:lnTo>
                  <a:pt x="57198" y="89602"/>
                </a:lnTo>
                <a:lnTo>
                  <a:pt x="58440" y="90877"/>
                </a:lnTo>
                <a:lnTo>
                  <a:pt x="60778" y="92640"/>
                </a:lnTo>
                <a:lnTo>
                  <a:pt x="62027" y="93442"/>
                </a:lnTo>
                <a:lnTo>
                  <a:pt x="63429" y="94080"/>
                </a:lnTo>
                <a:lnTo>
                  <a:pt x="61873" y="95520"/>
                </a:lnTo>
                <a:lnTo>
                  <a:pt x="60003" y="94560"/>
                </a:lnTo>
                <a:lnTo>
                  <a:pt x="57972" y="93600"/>
                </a:lnTo>
                <a:lnTo>
                  <a:pt x="56102" y="92640"/>
                </a:lnTo>
                <a:lnTo>
                  <a:pt x="55167" y="92002"/>
                </a:lnTo>
                <a:lnTo>
                  <a:pt x="54232" y="91522"/>
                </a:lnTo>
                <a:lnTo>
                  <a:pt x="54079" y="91357"/>
                </a:lnTo>
                <a:lnTo>
                  <a:pt x="53925" y="91357"/>
                </a:lnTo>
                <a:lnTo>
                  <a:pt x="53765" y="91522"/>
                </a:lnTo>
                <a:lnTo>
                  <a:pt x="53765" y="91837"/>
                </a:lnTo>
                <a:lnTo>
                  <a:pt x="54232" y="92962"/>
                </a:lnTo>
                <a:lnTo>
                  <a:pt x="54860" y="94080"/>
                </a:lnTo>
                <a:lnTo>
                  <a:pt x="55635" y="94882"/>
                </a:lnTo>
                <a:lnTo>
                  <a:pt x="56570" y="95677"/>
                </a:lnTo>
                <a:lnTo>
                  <a:pt x="59535" y="97762"/>
                </a:lnTo>
                <a:lnTo>
                  <a:pt x="57665" y="99682"/>
                </a:lnTo>
                <a:lnTo>
                  <a:pt x="55167" y="97117"/>
                </a:lnTo>
                <a:lnTo>
                  <a:pt x="52522" y="94717"/>
                </a:lnTo>
                <a:lnTo>
                  <a:pt x="47380" y="90082"/>
                </a:lnTo>
                <a:lnTo>
                  <a:pt x="44728" y="87840"/>
                </a:lnTo>
                <a:lnTo>
                  <a:pt x="42237" y="85440"/>
                </a:lnTo>
                <a:lnTo>
                  <a:pt x="39739" y="82882"/>
                </a:lnTo>
                <a:lnTo>
                  <a:pt x="37401" y="80317"/>
                </a:lnTo>
                <a:lnTo>
                  <a:pt x="35224" y="77437"/>
                </a:lnTo>
                <a:lnTo>
                  <a:pt x="32886" y="74400"/>
                </a:lnTo>
                <a:lnTo>
                  <a:pt x="30702" y="71677"/>
                </a:lnTo>
                <a:lnTo>
                  <a:pt x="29454" y="70237"/>
                </a:lnTo>
                <a:lnTo>
                  <a:pt x="28211" y="68962"/>
                </a:lnTo>
                <a:lnTo>
                  <a:pt x="26495" y="67522"/>
                </a:lnTo>
                <a:lnTo>
                  <a:pt x="24625" y="66240"/>
                </a:lnTo>
                <a:lnTo>
                  <a:pt x="22754" y="64800"/>
                </a:lnTo>
                <a:lnTo>
                  <a:pt x="21038" y="63524"/>
                </a:lnTo>
                <a:lnTo>
                  <a:pt x="20884" y="63044"/>
                </a:lnTo>
                <a:lnTo>
                  <a:pt x="23068" y="61124"/>
                </a:lnTo>
                <a:lnTo>
                  <a:pt x="25406" y="59204"/>
                </a:lnTo>
                <a:lnTo>
                  <a:pt x="27744" y="57284"/>
                </a:lnTo>
                <a:lnTo>
                  <a:pt x="29921" y="55364"/>
                </a:lnTo>
                <a:lnTo>
                  <a:pt x="36159" y="49440"/>
                </a:lnTo>
                <a:lnTo>
                  <a:pt x="42237" y="43364"/>
                </a:lnTo>
                <a:lnTo>
                  <a:pt x="44728" y="40800"/>
                </a:lnTo>
                <a:lnTo>
                  <a:pt x="47066" y="38084"/>
                </a:lnTo>
                <a:lnTo>
                  <a:pt x="51587" y="32482"/>
                </a:lnTo>
                <a:lnTo>
                  <a:pt x="56102" y="26880"/>
                </a:lnTo>
                <a:lnTo>
                  <a:pt x="60624" y="21284"/>
                </a:lnTo>
                <a:lnTo>
                  <a:pt x="63115" y="18404"/>
                </a:lnTo>
                <a:lnTo>
                  <a:pt x="65767" y="15846"/>
                </a:lnTo>
                <a:lnTo>
                  <a:pt x="68572" y="13446"/>
                </a:lnTo>
                <a:lnTo>
                  <a:pt x="71531" y="11204"/>
                </a:lnTo>
                <a:lnTo>
                  <a:pt x="74490" y="9284"/>
                </a:lnTo>
                <a:lnTo>
                  <a:pt x="77762" y="7522"/>
                </a:lnTo>
                <a:lnTo>
                  <a:pt x="81195" y="6246"/>
                </a:lnTo>
                <a:lnTo>
                  <a:pt x="84775" y="5122"/>
                </a:lnTo>
                <a:lnTo>
                  <a:pt x="88362" y="4326"/>
                </a:lnTo>
                <a:lnTo>
                  <a:pt x="92102" y="3846"/>
                </a:lnTo>
                <a:lnTo>
                  <a:pt x="95688" y="3682"/>
                </a:lnTo>
                <a:close/>
                <a:moveTo>
                  <a:pt x="75425" y="87037"/>
                </a:moveTo>
                <a:lnTo>
                  <a:pt x="75425" y="89437"/>
                </a:lnTo>
                <a:lnTo>
                  <a:pt x="75271" y="91837"/>
                </a:lnTo>
                <a:lnTo>
                  <a:pt x="74957" y="96960"/>
                </a:lnTo>
                <a:lnTo>
                  <a:pt x="74803" y="102240"/>
                </a:lnTo>
                <a:lnTo>
                  <a:pt x="74650" y="107362"/>
                </a:lnTo>
                <a:lnTo>
                  <a:pt x="73554" y="105757"/>
                </a:lnTo>
                <a:lnTo>
                  <a:pt x="72312" y="104317"/>
                </a:lnTo>
                <a:lnTo>
                  <a:pt x="69661" y="101437"/>
                </a:lnTo>
                <a:lnTo>
                  <a:pt x="68879" y="100320"/>
                </a:lnTo>
                <a:lnTo>
                  <a:pt x="67951" y="99037"/>
                </a:lnTo>
                <a:lnTo>
                  <a:pt x="67016" y="97762"/>
                </a:lnTo>
                <a:lnTo>
                  <a:pt x="66388" y="97117"/>
                </a:lnTo>
                <a:lnTo>
                  <a:pt x="65920" y="96802"/>
                </a:lnTo>
                <a:lnTo>
                  <a:pt x="68726" y="93922"/>
                </a:lnTo>
                <a:lnTo>
                  <a:pt x="72152" y="90562"/>
                </a:lnTo>
                <a:lnTo>
                  <a:pt x="75425" y="87037"/>
                </a:lnTo>
                <a:close/>
                <a:moveTo>
                  <a:pt x="21973" y="94560"/>
                </a:moveTo>
                <a:lnTo>
                  <a:pt x="22754" y="94717"/>
                </a:lnTo>
                <a:lnTo>
                  <a:pt x="23690" y="95040"/>
                </a:lnTo>
                <a:lnTo>
                  <a:pt x="23690" y="95520"/>
                </a:lnTo>
                <a:lnTo>
                  <a:pt x="23843" y="95842"/>
                </a:lnTo>
                <a:lnTo>
                  <a:pt x="23068" y="95842"/>
                </a:lnTo>
                <a:lnTo>
                  <a:pt x="22754" y="96000"/>
                </a:lnTo>
                <a:lnTo>
                  <a:pt x="22441" y="96322"/>
                </a:lnTo>
                <a:lnTo>
                  <a:pt x="21352" y="97597"/>
                </a:lnTo>
                <a:lnTo>
                  <a:pt x="20263" y="98880"/>
                </a:lnTo>
                <a:lnTo>
                  <a:pt x="19014" y="100162"/>
                </a:lnTo>
                <a:lnTo>
                  <a:pt x="18547" y="100800"/>
                </a:lnTo>
                <a:lnTo>
                  <a:pt x="18233" y="101602"/>
                </a:lnTo>
                <a:lnTo>
                  <a:pt x="18233" y="102082"/>
                </a:lnTo>
                <a:lnTo>
                  <a:pt x="18393" y="102397"/>
                </a:lnTo>
                <a:lnTo>
                  <a:pt x="18547" y="102720"/>
                </a:lnTo>
                <a:lnTo>
                  <a:pt x="18861" y="102877"/>
                </a:lnTo>
                <a:lnTo>
                  <a:pt x="19949" y="102877"/>
                </a:lnTo>
                <a:lnTo>
                  <a:pt x="20731" y="102562"/>
                </a:lnTo>
                <a:lnTo>
                  <a:pt x="21506" y="102082"/>
                </a:lnTo>
                <a:lnTo>
                  <a:pt x="22287" y="101437"/>
                </a:lnTo>
                <a:lnTo>
                  <a:pt x="23690" y="99997"/>
                </a:lnTo>
                <a:lnTo>
                  <a:pt x="24938" y="98242"/>
                </a:lnTo>
                <a:lnTo>
                  <a:pt x="25092" y="97762"/>
                </a:lnTo>
                <a:lnTo>
                  <a:pt x="25092" y="97282"/>
                </a:lnTo>
                <a:lnTo>
                  <a:pt x="25092" y="96802"/>
                </a:lnTo>
                <a:lnTo>
                  <a:pt x="24778" y="96480"/>
                </a:lnTo>
                <a:lnTo>
                  <a:pt x="25092" y="96637"/>
                </a:lnTo>
                <a:lnTo>
                  <a:pt x="25406" y="97117"/>
                </a:lnTo>
                <a:lnTo>
                  <a:pt x="25406" y="97440"/>
                </a:lnTo>
                <a:lnTo>
                  <a:pt x="25406" y="97920"/>
                </a:lnTo>
                <a:lnTo>
                  <a:pt x="25246" y="99202"/>
                </a:lnTo>
                <a:lnTo>
                  <a:pt x="24938" y="100477"/>
                </a:lnTo>
                <a:lnTo>
                  <a:pt x="23690" y="103042"/>
                </a:lnTo>
                <a:lnTo>
                  <a:pt x="22754" y="104797"/>
                </a:lnTo>
                <a:lnTo>
                  <a:pt x="22287" y="105600"/>
                </a:lnTo>
                <a:lnTo>
                  <a:pt x="21506" y="106237"/>
                </a:lnTo>
                <a:lnTo>
                  <a:pt x="20884" y="106717"/>
                </a:lnTo>
                <a:lnTo>
                  <a:pt x="19949" y="107197"/>
                </a:lnTo>
                <a:lnTo>
                  <a:pt x="18233" y="107677"/>
                </a:lnTo>
                <a:lnTo>
                  <a:pt x="16369" y="108000"/>
                </a:lnTo>
                <a:lnTo>
                  <a:pt x="15120" y="108157"/>
                </a:lnTo>
                <a:lnTo>
                  <a:pt x="13872" y="108157"/>
                </a:lnTo>
                <a:lnTo>
                  <a:pt x="14807" y="106402"/>
                </a:lnTo>
                <a:lnTo>
                  <a:pt x="15588" y="104482"/>
                </a:lnTo>
                <a:lnTo>
                  <a:pt x="16837" y="101280"/>
                </a:lnTo>
                <a:lnTo>
                  <a:pt x="17458" y="99682"/>
                </a:lnTo>
                <a:lnTo>
                  <a:pt x="18233" y="98077"/>
                </a:lnTo>
                <a:lnTo>
                  <a:pt x="19168" y="96637"/>
                </a:lnTo>
                <a:lnTo>
                  <a:pt x="20263" y="95362"/>
                </a:lnTo>
                <a:lnTo>
                  <a:pt x="20731" y="94882"/>
                </a:lnTo>
                <a:lnTo>
                  <a:pt x="21198" y="94717"/>
                </a:lnTo>
                <a:lnTo>
                  <a:pt x="21506" y="94560"/>
                </a:lnTo>
                <a:close/>
                <a:moveTo>
                  <a:pt x="19636" y="65760"/>
                </a:moveTo>
                <a:lnTo>
                  <a:pt x="20417" y="66720"/>
                </a:lnTo>
                <a:lnTo>
                  <a:pt x="21352" y="67680"/>
                </a:lnTo>
                <a:lnTo>
                  <a:pt x="23376" y="68962"/>
                </a:lnTo>
                <a:lnTo>
                  <a:pt x="24938" y="70237"/>
                </a:lnTo>
                <a:lnTo>
                  <a:pt x="26341" y="71520"/>
                </a:lnTo>
                <a:lnTo>
                  <a:pt x="27744" y="72960"/>
                </a:lnTo>
                <a:lnTo>
                  <a:pt x="28986" y="74400"/>
                </a:lnTo>
                <a:lnTo>
                  <a:pt x="31324" y="77437"/>
                </a:lnTo>
                <a:lnTo>
                  <a:pt x="33661" y="80640"/>
                </a:lnTo>
                <a:lnTo>
                  <a:pt x="35999" y="83520"/>
                </a:lnTo>
                <a:lnTo>
                  <a:pt x="38497" y="86400"/>
                </a:lnTo>
                <a:lnTo>
                  <a:pt x="41302" y="88957"/>
                </a:lnTo>
                <a:lnTo>
                  <a:pt x="43947" y="91522"/>
                </a:lnTo>
                <a:lnTo>
                  <a:pt x="49717" y="96637"/>
                </a:lnTo>
                <a:lnTo>
                  <a:pt x="52362" y="99202"/>
                </a:lnTo>
                <a:lnTo>
                  <a:pt x="55167" y="101917"/>
                </a:lnTo>
                <a:lnTo>
                  <a:pt x="55014" y="102082"/>
                </a:lnTo>
                <a:lnTo>
                  <a:pt x="54546" y="102397"/>
                </a:lnTo>
                <a:lnTo>
                  <a:pt x="54232" y="102877"/>
                </a:lnTo>
                <a:lnTo>
                  <a:pt x="54232" y="103357"/>
                </a:lnTo>
                <a:lnTo>
                  <a:pt x="53765" y="104640"/>
                </a:lnTo>
                <a:lnTo>
                  <a:pt x="53297" y="106080"/>
                </a:lnTo>
                <a:lnTo>
                  <a:pt x="52362" y="108802"/>
                </a:lnTo>
                <a:lnTo>
                  <a:pt x="46284" y="104002"/>
                </a:lnTo>
                <a:lnTo>
                  <a:pt x="40367" y="99037"/>
                </a:lnTo>
                <a:lnTo>
                  <a:pt x="37401" y="96322"/>
                </a:lnTo>
                <a:lnTo>
                  <a:pt x="34443" y="93757"/>
                </a:lnTo>
                <a:lnTo>
                  <a:pt x="31791" y="91042"/>
                </a:lnTo>
                <a:lnTo>
                  <a:pt x="29146" y="88162"/>
                </a:lnTo>
                <a:lnTo>
                  <a:pt x="24471" y="82717"/>
                </a:lnTo>
                <a:lnTo>
                  <a:pt x="22133" y="79837"/>
                </a:lnTo>
                <a:lnTo>
                  <a:pt x="19796" y="77122"/>
                </a:lnTo>
                <a:lnTo>
                  <a:pt x="17304" y="74400"/>
                </a:lnTo>
                <a:lnTo>
                  <a:pt x="14653" y="72000"/>
                </a:lnTo>
                <a:lnTo>
                  <a:pt x="11848" y="69757"/>
                </a:lnTo>
                <a:lnTo>
                  <a:pt x="10291" y="68804"/>
                </a:lnTo>
                <a:lnTo>
                  <a:pt x="8889" y="67844"/>
                </a:lnTo>
                <a:lnTo>
                  <a:pt x="9824" y="67844"/>
                </a:lnTo>
                <a:lnTo>
                  <a:pt x="10599" y="67680"/>
                </a:lnTo>
                <a:lnTo>
                  <a:pt x="12469" y="67364"/>
                </a:lnTo>
                <a:lnTo>
                  <a:pt x="16055" y="66720"/>
                </a:lnTo>
                <a:lnTo>
                  <a:pt x="19636" y="65760"/>
                </a:lnTo>
                <a:close/>
                <a:moveTo>
                  <a:pt x="31951" y="107362"/>
                </a:moveTo>
                <a:lnTo>
                  <a:pt x="32726" y="107520"/>
                </a:lnTo>
                <a:lnTo>
                  <a:pt x="32572" y="107842"/>
                </a:lnTo>
                <a:lnTo>
                  <a:pt x="32419" y="108322"/>
                </a:lnTo>
                <a:lnTo>
                  <a:pt x="31951" y="108637"/>
                </a:lnTo>
                <a:lnTo>
                  <a:pt x="31016" y="109282"/>
                </a:lnTo>
                <a:lnTo>
                  <a:pt x="29146" y="110077"/>
                </a:lnTo>
                <a:lnTo>
                  <a:pt x="29146" y="110077"/>
                </a:lnTo>
                <a:lnTo>
                  <a:pt x="29454" y="109282"/>
                </a:lnTo>
                <a:lnTo>
                  <a:pt x="29921" y="108322"/>
                </a:lnTo>
                <a:lnTo>
                  <a:pt x="30549" y="107677"/>
                </a:lnTo>
                <a:lnTo>
                  <a:pt x="31170" y="107362"/>
                </a:lnTo>
                <a:close/>
                <a:moveTo>
                  <a:pt x="20731" y="91042"/>
                </a:moveTo>
                <a:lnTo>
                  <a:pt x="19949" y="91357"/>
                </a:lnTo>
                <a:lnTo>
                  <a:pt x="19168" y="91680"/>
                </a:lnTo>
                <a:lnTo>
                  <a:pt x="18547" y="92160"/>
                </a:lnTo>
                <a:lnTo>
                  <a:pt x="17304" y="93442"/>
                </a:lnTo>
                <a:lnTo>
                  <a:pt x="16209" y="94882"/>
                </a:lnTo>
                <a:lnTo>
                  <a:pt x="15274" y="96480"/>
                </a:lnTo>
                <a:lnTo>
                  <a:pt x="14499" y="98242"/>
                </a:lnTo>
                <a:lnTo>
                  <a:pt x="13097" y="101917"/>
                </a:lnTo>
                <a:lnTo>
                  <a:pt x="12315" y="103680"/>
                </a:lnTo>
                <a:lnTo>
                  <a:pt x="11380" y="105442"/>
                </a:lnTo>
                <a:lnTo>
                  <a:pt x="10291" y="107040"/>
                </a:lnTo>
                <a:lnTo>
                  <a:pt x="9664" y="107677"/>
                </a:lnTo>
                <a:lnTo>
                  <a:pt x="9043" y="108157"/>
                </a:lnTo>
                <a:lnTo>
                  <a:pt x="8729" y="108637"/>
                </a:lnTo>
                <a:lnTo>
                  <a:pt x="8421" y="109117"/>
                </a:lnTo>
                <a:lnTo>
                  <a:pt x="8261" y="109597"/>
                </a:lnTo>
                <a:lnTo>
                  <a:pt x="8421" y="110077"/>
                </a:lnTo>
                <a:lnTo>
                  <a:pt x="8575" y="110557"/>
                </a:lnTo>
                <a:lnTo>
                  <a:pt x="8889" y="110880"/>
                </a:lnTo>
                <a:lnTo>
                  <a:pt x="9196" y="111037"/>
                </a:lnTo>
                <a:lnTo>
                  <a:pt x="9824" y="111202"/>
                </a:lnTo>
                <a:lnTo>
                  <a:pt x="10445" y="111202"/>
                </a:lnTo>
                <a:lnTo>
                  <a:pt x="11066" y="111037"/>
                </a:lnTo>
                <a:lnTo>
                  <a:pt x="14653" y="111037"/>
                </a:lnTo>
                <a:lnTo>
                  <a:pt x="16369" y="110880"/>
                </a:lnTo>
                <a:lnTo>
                  <a:pt x="17926" y="110722"/>
                </a:lnTo>
                <a:lnTo>
                  <a:pt x="19482" y="110400"/>
                </a:lnTo>
                <a:lnTo>
                  <a:pt x="21038" y="109920"/>
                </a:lnTo>
                <a:lnTo>
                  <a:pt x="21973" y="109440"/>
                </a:lnTo>
                <a:lnTo>
                  <a:pt x="22754" y="108960"/>
                </a:lnTo>
                <a:lnTo>
                  <a:pt x="23376" y="108322"/>
                </a:lnTo>
                <a:lnTo>
                  <a:pt x="24157" y="107677"/>
                </a:lnTo>
                <a:lnTo>
                  <a:pt x="25092" y="106237"/>
                </a:lnTo>
                <a:lnTo>
                  <a:pt x="26027" y="104317"/>
                </a:lnTo>
                <a:lnTo>
                  <a:pt x="26962" y="102240"/>
                </a:lnTo>
                <a:lnTo>
                  <a:pt x="27430" y="100642"/>
                </a:lnTo>
                <a:lnTo>
                  <a:pt x="27744" y="99037"/>
                </a:lnTo>
                <a:lnTo>
                  <a:pt x="28051" y="97282"/>
                </a:lnTo>
                <a:lnTo>
                  <a:pt x="27897" y="95842"/>
                </a:lnTo>
                <a:lnTo>
                  <a:pt x="27897" y="95197"/>
                </a:lnTo>
                <a:lnTo>
                  <a:pt x="27583" y="94717"/>
                </a:lnTo>
                <a:lnTo>
                  <a:pt x="27276" y="94237"/>
                </a:lnTo>
                <a:lnTo>
                  <a:pt x="26808" y="93922"/>
                </a:lnTo>
                <a:lnTo>
                  <a:pt x="26341" y="93277"/>
                </a:lnTo>
                <a:lnTo>
                  <a:pt x="25873" y="92640"/>
                </a:lnTo>
                <a:lnTo>
                  <a:pt x="25246" y="92160"/>
                </a:lnTo>
                <a:lnTo>
                  <a:pt x="24625" y="91837"/>
                </a:lnTo>
                <a:lnTo>
                  <a:pt x="23222" y="91200"/>
                </a:lnTo>
                <a:lnTo>
                  <a:pt x="21666" y="91042"/>
                </a:lnTo>
                <a:close/>
                <a:moveTo>
                  <a:pt x="30856" y="104002"/>
                </a:moveTo>
                <a:lnTo>
                  <a:pt x="30081" y="104317"/>
                </a:lnTo>
                <a:lnTo>
                  <a:pt x="29300" y="104640"/>
                </a:lnTo>
                <a:lnTo>
                  <a:pt x="28518" y="105120"/>
                </a:lnTo>
                <a:lnTo>
                  <a:pt x="27897" y="105757"/>
                </a:lnTo>
                <a:lnTo>
                  <a:pt x="27276" y="106560"/>
                </a:lnTo>
                <a:lnTo>
                  <a:pt x="26648" y="107362"/>
                </a:lnTo>
                <a:lnTo>
                  <a:pt x="26181" y="108322"/>
                </a:lnTo>
                <a:lnTo>
                  <a:pt x="25873" y="109282"/>
                </a:lnTo>
                <a:lnTo>
                  <a:pt x="25560" y="110242"/>
                </a:lnTo>
                <a:lnTo>
                  <a:pt x="25406" y="111202"/>
                </a:lnTo>
                <a:lnTo>
                  <a:pt x="25406" y="112162"/>
                </a:lnTo>
                <a:lnTo>
                  <a:pt x="25560" y="112800"/>
                </a:lnTo>
                <a:lnTo>
                  <a:pt x="26027" y="113437"/>
                </a:lnTo>
                <a:lnTo>
                  <a:pt x="26648" y="113760"/>
                </a:lnTo>
                <a:lnTo>
                  <a:pt x="26962" y="113917"/>
                </a:lnTo>
                <a:lnTo>
                  <a:pt x="27276" y="113760"/>
                </a:lnTo>
                <a:lnTo>
                  <a:pt x="28832" y="113280"/>
                </a:lnTo>
                <a:lnTo>
                  <a:pt x="30235" y="112642"/>
                </a:lnTo>
                <a:lnTo>
                  <a:pt x="31951" y="111840"/>
                </a:lnTo>
                <a:lnTo>
                  <a:pt x="32886" y="111360"/>
                </a:lnTo>
                <a:lnTo>
                  <a:pt x="33661" y="110880"/>
                </a:lnTo>
                <a:lnTo>
                  <a:pt x="34289" y="110242"/>
                </a:lnTo>
                <a:lnTo>
                  <a:pt x="34756" y="109597"/>
                </a:lnTo>
                <a:lnTo>
                  <a:pt x="35224" y="108802"/>
                </a:lnTo>
                <a:lnTo>
                  <a:pt x="35378" y="107842"/>
                </a:lnTo>
                <a:lnTo>
                  <a:pt x="35378" y="107362"/>
                </a:lnTo>
                <a:lnTo>
                  <a:pt x="35224" y="106717"/>
                </a:lnTo>
                <a:lnTo>
                  <a:pt x="34910" y="106080"/>
                </a:lnTo>
                <a:lnTo>
                  <a:pt x="34596" y="105600"/>
                </a:lnTo>
                <a:lnTo>
                  <a:pt x="33975" y="104962"/>
                </a:lnTo>
                <a:lnTo>
                  <a:pt x="33354" y="104482"/>
                </a:lnTo>
                <a:lnTo>
                  <a:pt x="32572" y="104160"/>
                </a:lnTo>
                <a:lnTo>
                  <a:pt x="31791" y="104002"/>
                </a:lnTo>
                <a:close/>
                <a:moveTo>
                  <a:pt x="64050" y="98400"/>
                </a:moveTo>
                <a:lnTo>
                  <a:pt x="64678" y="99840"/>
                </a:lnTo>
                <a:lnTo>
                  <a:pt x="65453" y="101122"/>
                </a:lnTo>
                <a:lnTo>
                  <a:pt x="67169" y="103357"/>
                </a:lnTo>
                <a:lnTo>
                  <a:pt x="68726" y="105277"/>
                </a:lnTo>
                <a:lnTo>
                  <a:pt x="70442" y="107197"/>
                </a:lnTo>
                <a:lnTo>
                  <a:pt x="71998" y="109117"/>
                </a:lnTo>
                <a:lnTo>
                  <a:pt x="72619" y="110242"/>
                </a:lnTo>
                <a:lnTo>
                  <a:pt x="73087" y="111360"/>
                </a:lnTo>
                <a:lnTo>
                  <a:pt x="73247" y="111840"/>
                </a:lnTo>
                <a:lnTo>
                  <a:pt x="73554" y="112162"/>
                </a:lnTo>
                <a:lnTo>
                  <a:pt x="74022" y="112320"/>
                </a:lnTo>
                <a:lnTo>
                  <a:pt x="74336" y="112477"/>
                </a:lnTo>
                <a:lnTo>
                  <a:pt x="74336" y="114082"/>
                </a:lnTo>
                <a:lnTo>
                  <a:pt x="74182" y="115680"/>
                </a:lnTo>
                <a:lnTo>
                  <a:pt x="73087" y="114877"/>
                </a:lnTo>
                <a:lnTo>
                  <a:pt x="72152" y="113917"/>
                </a:lnTo>
                <a:lnTo>
                  <a:pt x="70282" y="111840"/>
                </a:lnTo>
                <a:lnTo>
                  <a:pt x="67169" y="107362"/>
                </a:lnTo>
                <a:lnTo>
                  <a:pt x="64678" y="104002"/>
                </a:lnTo>
                <a:lnTo>
                  <a:pt x="63115" y="102240"/>
                </a:lnTo>
                <a:lnTo>
                  <a:pt x="62180" y="101437"/>
                </a:lnTo>
                <a:lnTo>
                  <a:pt x="61405" y="100642"/>
                </a:lnTo>
                <a:lnTo>
                  <a:pt x="63115" y="99360"/>
                </a:lnTo>
                <a:lnTo>
                  <a:pt x="63583" y="98880"/>
                </a:lnTo>
                <a:lnTo>
                  <a:pt x="64050" y="98400"/>
                </a:lnTo>
                <a:close/>
                <a:moveTo>
                  <a:pt x="96931" y="6"/>
                </a:moveTo>
                <a:lnTo>
                  <a:pt x="93191" y="164"/>
                </a:lnTo>
                <a:lnTo>
                  <a:pt x="89450" y="486"/>
                </a:lnTo>
                <a:lnTo>
                  <a:pt x="85870" y="1124"/>
                </a:lnTo>
                <a:lnTo>
                  <a:pt x="82130" y="1926"/>
                </a:lnTo>
                <a:lnTo>
                  <a:pt x="78544" y="3202"/>
                </a:lnTo>
                <a:lnTo>
                  <a:pt x="75271" y="4642"/>
                </a:lnTo>
                <a:lnTo>
                  <a:pt x="71998" y="6404"/>
                </a:lnTo>
                <a:lnTo>
                  <a:pt x="68879" y="8482"/>
                </a:lnTo>
                <a:lnTo>
                  <a:pt x="66081" y="10724"/>
                </a:lnTo>
                <a:lnTo>
                  <a:pt x="63275" y="13282"/>
                </a:lnTo>
                <a:lnTo>
                  <a:pt x="60624" y="16004"/>
                </a:lnTo>
                <a:lnTo>
                  <a:pt x="57972" y="18720"/>
                </a:lnTo>
                <a:lnTo>
                  <a:pt x="55481" y="21764"/>
                </a:lnTo>
                <a:lnTo>
                  <a:pt x="50806" y="27840"/>
                </a:lnTo>
                <a:lnTo>
                  <a:pt x="46131" y="33764"/>
                </a:lnTo>
                <a:lnTo>
                  <a:pt x="43639" y="36802"/>
                </a:lnTo>
                <a:lnTo>
                  <a:pt x="40988" y="39524"/>
                </a:lnTo>
                <a:lnTo>
                  <a:pt x="39739" y="40800"/>
                </a:lnTo>
                <a:lnTo>
                  <a:pt x="37715" y="40800"/>
                </a:lnTo>
                <a:lnTo>
                  <a:pt x="35531" y="40964"/>
                </a:lnTo>
                <a:lnTo>
                  <a:pt x="31484" y="41444"/>
                </a:lnTo>
                <a:lnTo>
                  <a:pt x="25560" y="41924"/>
                </a:lnTo>
                <a:lnTo>
                  <a:pt x="19636" y="42082"/>
                </a:lnTo>
                <a:lnTo>
                  <a:pt x="5770" y="42082"/>
                </a:lnTo>
                <a:lnTo>
                  <a:pt x="1095" y="41760"/>
                </a:lnTo>
                <a:lnTo>
                  <a:pt x="781" y="41760"/>
                </a:lnTo>
                <a:lnTo>
                  <a:pt x="473" y="41924"/>
                </a:lnTo>
                <a:lnTo>
                  <a:pt x="160" y="42404"/>
                </a:lnTo>
                <a:lnTo>
                  <a:pt x="6" y="43042"/>
                </a:lnTo>
                <a:lnTo>
                  <a:pt x="160" y="43522"/>
                </a:lnTo>
                <a:lnTo>
                  <a:pt x="6" y="44160"/>
                </a:lnTo>
                <a:lnTo>
                  <a:pt x="313" y="44640"/>
                </a:lnTo>
                <a:lnTo>
                  <a:pt x="1248" y="46080"/>
                </a:lnTo>
                <a:lnTo>
                  <a:pt x="2344" y="47520"/>
                </a:lnTo>
                <a:lnTo>
                  <a:pt x="4681" y="50084"/>
                </a:lnTo>
                <a:lnTo>
                  <a:pt x="7172" y="52484"/>
                </a:lnTo>
                <a:lnTo>
                  <a:pt x="9824" y="54884"/>
                </a:lnTo>
                <a:lnTo>
                  <a:pt x="12315" y="57284"/>
                </a:lnTo>
                <a:lnTo>
                  <a:pt x="14967" y="59842"/>
                </a:lnTo>
                <a:lnTo>
                  <a:pt x="16055" y="61124"/>
                </a:lnTo>
                <a:lnTo>
                  <a:pt x="17304" y="62242"/>
                </a:lnTo>
                <a:lnTo>
                  <a:pt x="12315" y="63524"/>
                </a:lnTo>
                <a:lnTo>
                  <a:pt x="10759" y="63840"/>
                </a:lnTo>
                <a:lnTo>
                  <a:pt x="9043" y="64004"/>
                </a:lnTo>
                <a:lnTo>
                  <a:pt x="7640" y="64484"/>
                </a:lnTo>
                <a:lnTo>
                  <a:pt x="6859" y="64800"/>
                </a:lnTo>
                <a:lnTo>
                  <a:pt x="6237" y="65280"/>
                </a:lnTo>
                <a:lnTo>
                  <a:pt x="5924" y="65444"/>
                </a:lnTo>
                <a:lnTo>
                  <a:pt x="5924" y="65760"/>
                </a:lnTo>
                <a:lnTo>
                  <a:pt x="5924" y="66404"/>
                </a:lnTo>
                <a:lnTo>
                  <a:pt x="5456" y="66562"/>
                </a:lnTo>
                <a:lnTo>
                  <a:pt x="5149" y="66884"/>
                </a:lnTo>
                <a:lnTo>
                  <a:pt x="4989" y="67200"/>
                </a:lnTo>
                <a:lnTo>
                  <a:pt x="4835" y="67680"/>
                </a:lnTo>
                <a:lnTo>
                  <a:pt x="4835" y="68002"/>
                </a:lnTo>
                <a:lnTo>
                  <a:pt x="4835" y="68324"/>
                </a:lnTo>
                <a:lnTo>
                  <a:pt x="4989" y="68640"/>
                </a:lnTo>
                <a:lnTo>
                  <a:pt x="5456" y="69120"/>
                </a:lnTo>
                <a:lnTo>
                  <a:pt x="8729" y="71677"/>
                </a:lnTo>
                <a:lnTo>
                  <a:pt x="11848" y="74242"/>
                </a:lnTo>
                <a:lnTo>
                  <a:pt x="14807" y="77122"/>
                </a:lnTo>
                <a:lnTo>
                  <a:pt x="17765" y="80002"/>
                </a:lnTo>
                <a:lnTo>
                  <a:pt x="20263" y="83040"/>
                </a:lnTo>
                <a:lnTo>
                  <a:pt x="22754" y="86077"/>
                </a:lnTo>
                <a:lnTo>
                  <a:pt x="25406" y="89122"/>
                </a:lnTo>
                <a:lnTo>
                  <a:pt x="27897" y="92002"/>
                </a:lnTo>
                <a:lnTo>
                  <a:pt x="30702" y="95040"/>
                </a:lnTo>
                <a:lnTo>
                  <a:pt x="33661" y="97920"/>
                </a:lnTo>
                <a:lnTo>
                  <a:pt x="36780" y="100800"/>
                </a:lnTo>
                <a:lnTo>
                  <a:pt x="39899" y="103522"/>
                </a:lnTo>
                <a:lnTo>
                  <a:pt x="46284" y="108637"/>
                </a:lnTo>
                <a:lnTo>
                  <a:pt x="52830" y="113760"/>
                </a:lnTo>
                <a:lnTo>
                  <a:pt x="53457" y="114082"/>
                </a:lnTo>
                <a:lnTo>
                  <a:pt x="54079" y="114082"/>
                </a:lnTo>
                <a:lnTo>
                  <a:pt x="54546" y="113917"/>
                </a:lnTo>
                <a:lnTo>
                  <a:pt x="55014" y="113602"/>
                </a:lnTo>
                <a:lnTo>
                  <a:pt x="55327" y="113122"/>
                </a:lnTo>
                <a:lnTo>
                  <a:pt x="55481" y="112477"/>
                </a:lnTo>
                <a:lnTo>
                  <a:pt x="55481" y="111840"/>
                </a:lnTo>
                <a:lnTo>
                  <a:pt x="55167" y="111202"/>
                </a:lnTo>
                <a:lnTo>
                  <a:pt x="56102" y="109282"/>
                </a:lnTo>
                <a:lnTo>
                  <a:pt x="56730" y="107362"/>
                </a:lnTo>
                <a:lnTo>
                  <a:pt x="57351" y="105277"/>
                </a:lnTo>
                <a:lnTo>
                  <a:pt x="57665" y="103200"/>
                </a:lnTo>
                <a:lnTo>
                  <a:pt x="58754" y="102562"/>
                </a:lnTo>
                <a:lnTo>
                  <a:pt x="60624" y="104640"/>
                </a:lnTo>
                <a:lnTo>
                  <a:pt x="62962" y="107677"/>
                </a:lnTo>
                <a:lnTo>
                  <a:pt x="65299" y="111037"/>
                </a:lnTo>
                <a:lnTo>
                  <a:pt x="67016" y="113437"/>
                </a:lnTo>
                <a:lnTo>
                  <a:pt x="68879" y="115837"/>
                </a:lnTo>
                <a:lnTo>
                  <a:pt x="69814" y="116962"/>
                </a:lnTo>
                <a:lnTo>
                  <a:pt x="70909" y="117922"/>
                </a:lnTo>
                <a:lnTo>
                  <a:pt x="71998" y="118882"/>
                </a:lnTo>
                <a:lnTo>
                  <a:pt x="73247" y="119677"/>
                </a:lnTo>
                <a:lnTo>
                  <a:pt x="73715" y="119842"/>
                </a:lnTo>
                <a:lnTo>
                  <a:pt x="74022" y="120000"/>
                </a:lnTo>
                <a:lnTo>
                  <a:pt x="74490" y="120000"/>
                </a:lnTo>
                <a:lnTo>
                  <a:pt x="74957" y="119842"/>
                </a:lnTo>
                <a:lnTo>
                  <a:pt x="75738" y="119842"/>
                </a:lnTo>
                <a:lnTo>
                  <a:pt x="76520" y="119520"/>
                </a:lnTo>
                <a:lnTo>
                  <a:pt x="77141" y="119197"/>
                </a:lnTo>
                <a:lnTo>
                  <a:pt x="77455" y="118402"/>
                </a:lnTo>
                <a:lnTo>
                  <a:pt x="77922" y="116797"/>
                </a:lnTo>
                <a:lnTo>
                  <a:pt x="78076" y="115200"/>
                </a:lnTo>
                <a:lnTo>
                  <a:pt x="78390" y="111997"/>
                </a:lnTo>
                <a:lnTo>
                  <a:pt x="78544" y="107040"/>
                </a:lnTo>
                <a:lnTo>
                  <a:pt x="78544" y="102240"/>
                </a:lnTo>
                <a:lnTo>
                  <a:pt x="78697" y="96960"/>
                </a:lnTo>
                <a:lnTo>
                  <a:pt x="79011" y="91837"/>
                </a:lnTo>
                <a:lnTo>
                  <a:pt x="79165" y="89760"/>
                </a:lnTo>
                <a:lnTo>
                  <a:pt x="79325" y="87682"/>
                </a:lnTo>
                <a:lnTo>
                  <a:pt x="79165" y="85597"/>
                </a:lnTo>
                <a:lnTo>
                  <a:pt x="79011" y="84480"/>
                </a:lnTo>
                <a:lnTo>
                  <a:pt x="78697" y="83677"/>
                </a:lnTo>
                <a:lnTo>
                  <a:pt x="81816" y="80160"/>
                </a:lnTo>
                <a:lnTo>
                  <a:pt x="85403" y="76320"/>
                </a:lnTo>
                <a:lnTo>
                  <a:pt x="89297" y="72637"/>
                </a:lnTo>
                <a:lnTo>
                  <a:pt x="93037" y="68804"/>
                </a:lnTo>
                <a:lnTo>
                  <a:pt x="96623" y="64964"/>
                </a:lnTo>
                <a:lnTo>
                  <a:pt x="100050" y="60802"/>
                </a:lnTo>
                <a:lnTo>
                  <a:pt x="101606" y="58724"/>
                </a:lnTo>
                <a:lnTo>
                  <a:pt x="103476" y="56804"/>
                </a:lnTo>
                <a:lnTo>
                  <a:pt x="107063" y="52964"/>
                </a:lnTo>
                <a:lnTo>
                  <a:pt x="110649" y="48960"/>
                </a:lnTo>
                <a:lnTo>
                  <a:pt x="111891" y="47520"/>
                </a:lnTo>
                <a:lnTo>
                  <a:pt x="113140" y="45764"/>
                </a:lnTo>
                <a:lnTo>
                  <a:pt x="114229" y="44160"/>
                </a:lnTo>
                <a:lnTo>
                  <a:pt x="115164" y="42404"/>
                </a:lnTo>
                <a:lnTo>
                  <a:pt x="115945" y="40484"/>
                </a:lnTo>
                <a:lnTo>
                  <a:pt x="116881" y="38722"/>
                </a:lnTo>
                <a:lnTo>
                  <a:pt x="117502" y="36802"/>
                </a:lnTo>
                <a:lnTo>
                  <a:pt x="118129" y="34882"/>
                </a:lnTo>
                <a:lnTo>
                  <a:pt x="119064" y="31042"/>
                </a:lnTo>
                <a:lnTo>
                  <a:pt x="119686" y="27044"/>
                </a:lnTo>
                <a:lnTo>
                  <a:pt x="119993" y="22882"/>
                </a:lnTo>
                <a:lnTo>
                  <a:pt x="119993" y="18884"/>
                </a:lnTo>
                <a:lnTo>
                  <a:pt x="119839" y="15202"/>
                </a:lnTo>
                <a:lnTo>
                  <a:pt x="119686" y="12486"/>
                </a:lnTo>
                <a:lnTo>
                  <a:pt x="119372" y="9442"/>
                </a:lnTo>
                <a:lnTo>
                  <a:pt x="118751" y="6562"/>
                </a:lnTo>
                <a:lnTo>
                  <a:pt x="118437" y="5444"/>
                </a:lnTo>
                <a:lnTo>
                  <a:pt x="117969" y="4326"/>
                </a:lnTo>
                <a:lnTo>
                  <a:pt x="117348" y="3524"/>
                </a:lnTo>
                <a:lnTo>
                  <a:pt x="116727" y="3044"/>
                </a:lnTo>
                <a:lnTo>
                  <a:pt x="115945" y="2722"/>
                </a:lnTo>
                <a:lnTo>
                  <a:pt x="115164" y="2886"/>
                </a:lnTo>
                <a:lnTo>
                  <a:pt x="111738" y="1762"/>
                </a:lnTo>
                <a:lnTo>
                  <a:pt x="107998" y="966"/>
                </a:lnTo>
                <a:lnTo>
                  <a:pt x="104411" y="322"/>
                </a:lnTo>
                <a:lnTo>
                  <a:pt x="100671" y="6"/>
                </a:lnTo>
                <a:close/>
              </a:path>
            </a:pathLst>
          </a:custGeom>
          <a:solidFill>
            <a:srgbClr val="FFFFFF"/>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6D9EEB"/>
              </a:solidFill>
              <a:latin typeface="Arial"/>
              <a:ea typeface="Arial"/>
              <a:cs typeface="Arial"/>
              <a:sym typeface="Arial"/>
            </a:endParaRPr>
          </a:p>
        </p:txBody>
      </p:sp>
      <p:sp>
        <p:nvSpPr>
          <p:cNvPr id="64" name="Shape 64"/>
          <p:cNvSpPr/>
          <p:nvPr/>
        </p:nvSpPr>
        <p:spPr>
          <a:xfrm>
            <a:off x="4492396" y="709100"/>
            <a:ext cx="343890" cy="334173"/>
          </a:xfrm>
          <a:custGeom>
            <a:avLst/>
            <a:gdLst/>
            <a:ahLst/>
            <a:cxnLst/>
            <a:rect l="0" t="0" r="0" b="0"/>
            <a:pathLst>
              <a:path w="120000" h="120000" extrusionOk="0">
                <a:moveTo>
                  <a:pt x="61598" y="7369"/>
                </a:moveTo>
                <a:lnTo>
                  <a:pt x="63859" y="12212"/>
                </a:lnTo>
                <a:lnTo>
                  <a:pt x="62728" y="12794"/>
                </a:lnTo>
                <a:lnTo>
                  <a:pt x="61598" y="13574"/>
                </a:lnTo>
                <a:lnTo>
                  <a:pt x="61412" y="13957"/>
                </a:lnTo>
                <a:lnTo>
                  <a:pt x="61412" y="10667"/>
                </a:lnTo>
                <a:lnTo>
                  <a:pt x="61598" y="7369"/>
                </a:lnTo>
                <a:close/>
                <a:moveTo>
                  <a:pt x="64803" y="14347"/>
                </a:moveTo>
                <a:lnTo>
                  <a:pt x="65740" y="16092"/>
                </a:lnTo>
                <a:lnTo>
                  <a:pt x="64610" y="16865"/>
                </a:lnTo>
                <a:lnTo>
                  <a:pt x="63479" y="17645"/>
                </a:lnTo>
                <a:lnTo>
                  <a:pt x="62543" y="18227"/>
                </a:lnTo>
                <a:lnTo>
                  <a:pt x="61598" y="19191"/>
                </a:lnTo>
                <a:lnTo>
                  <a:pt x="61412" y="16482"/>
                </a:lnTo>
                <a:lnTo>
                  <a:pt x="62914" y="15702"/>
                </a:lnTo>
                <a:lnTo>
                  <a:pt x="63859" y="15120"/>
                </a:lnTo>
                <a:lnTo>
                  <a:pt x="64803" y="14347"/>
                </a:lnTo>
                <a:close/>
                <a:moveTo>
                  <a:pt x="67064" y="18609"/>
                </a:moveTo>
                <a:lnTo>
                  <a:pt x="68000" y="20936"/>
                </a:lnTo>
                <a:lnTo>
                  <a:pt x="67249" y="21135"/>
                </a:lnTo>
                <a:lnTo>
                  <a:pt x="66498" y="21716"/>
                </a:lnTo>
                <a:lnTo>
                  <a:pt x="65175" y="22680"/>
                </a:lnTo>
                <a:lnTo>
                  <a:pt x="63673" y="23843"/>
                </a:lnTo>
                <a:lnTo>
                  <a:pt x="62349" y="25206"/>
                </a:lnTo>
                <a:lnTo>
                  <a:pt x="61977" y="21907"/>
                </a:lnTo>
                <a:lnTo>
                  <a:pt x="63293" y="21135"/>
                </a:lnTo>
                <a:lnTo>
                  <a:pt x="64424" y="20163"/>
                </a:lnTo>
                <a:lnTo>
                  <a:pt x="66305" y="19000"/>
                </a:lnTo>
                <a:lnTo>
                  <a:pt x="67064" y="18609"/>
                </a:lnTo>
                <a:close/>
                <a:moveTo>
                  <a:pt x="69510" y="23461"/>
                </a:moveTo>
                <a:lnTo>
                  <a:pt x="69510" y="23652"/>
                </a:lnTo>
                <a:lnTo>
                  <a:pt x="70261" y="25206"/>
                </a:lnTo>
                <a:lnTo>
                  <a:pt x="68565" y="26170"/>
                </a:lnTo>
                <a:lnTo>
                  <a:pt x="67064" y="27333"/>
                </a:lnTo>
                <a:lnTo>
                  <a:pt x="64803" y="28886"/>
                </a:lnTo>
                <a:lnTo>
                  <a:pt x="62543" y="30440"/>
                </a:lnTo>
                <a:lnTo>
                  <a:pt x="62349" y="27914"/>
                </a:lnTo>
                <a:lnTo>
                  <a:pt x="63479" y="27532"/>
                </a:lnTo>
                <a:lnTo>
                  <a:pt x="64424" y="26950"/>
                </a:lnTo>
                <a:lnTo>
                  <a:pt x="66119" y="25588"/>
                </a:lnTo>
                <a:lnTo>
                  <a:pt x="68380" y="24043"/>
                </a:lnTo>
                <a:lnTo>
                  <a:pt x="69510" y="23461"/>
                </a:lnTo>
                <a:close/>
                <a:moveTo>
                  <a:pt x="71770" y="28113"/>
                </a:moveTo>
                <a:lnTo>
                  <a:pt x="72715" y="30240"/>
                </a:lnTo>
                <a:lnTo>
                  <a:pt x="67629" y="33347"/>
                </a:lnTo>
                <a:lnTo>
                  <a:pt x="65175" y="34893"/>
                </a:lnTo>
                <a:lnTo>
                  <a:pt x="63859" y="35674"/>
                </a:lnTo>
                <a:lnTo>
                  <a:pt x="62728" y="36638"/>
                </a:lnTo>
                <a:lnTo>
                  <a:pt x="62543" y="32766"/>
                </a:lnTo>
                <a:lnTo>
                  <a:pt x="63673" y="32567"/>
                </a:lnTo>
                <a:lnTo>
                  <a:pt x="64803" y="32184"/>
                </a:lnTo>
                <a:lnTo>
                  <a:pt x="67064" y="31021"/>
                </a:lnTo>
                <a:lnTo>
                  <a:pt x="70075" y="29077"/>
                </a:lnTo>
                <a:lnTo>
                  <a:pt x="71770" y="28113"/>
                </a:lnTo>
                <a:close/>
                <a:moveTo>
                  <a:pt x="74217" y="33347"/>
                </a:moveTo>
                <a:lnTo>
                  <a:pt x="74782" y="34511"/>
                </a:lnTo>
                <a:lnTo>
                  <a:pt x="73466" y="35283"/>
                </a:lnTo>
                <a:lnTo>
                  <a:pt x="72335" y="36255"/>
                </a:lnTo>
                <a:lnTo>
                  <a:pt x="70075" y="38000"/>
                </a:lnTo>
                <a:lnTo>
                  <a:pt x="68194" y="39163"/>
                </a:lnTo>
                <a:lnTo>
                  <a:pt x="66498" y="40709"/>
                </a:lnTo>
                <a:lnTo>
                  <a:pt x="64803" y="42262"/>
                </a:lnTo>
                <a:lnTo>
                  <a:pt x="63293" y="44007"/>
                </a:lnTo>
                <a:lnTo>
                  <a:pt x="62914" y="38191"/>
                </a:lnTo>
                <a:lnTo>
                  <a:pt x="64424" y="38191"/>
                </a:lnTo>
                <a:lnTo>
                  <a:pt x="65740" y="37610"/>
                </a:lnTo>
                <a:lnTo>
                  <a:pt x="68380" y="36446"/>
                </a:lnTo>
                <a:lnTo>
                  <a:pt x="71391" y="34893"/>
                </a:lnTo>
                <a:lnTo>
                  <a:pt x="74217" y="33347"/>
                </a:lnTo>
                <a:close/>
                <a:moveTo>
                  <a:pt x="115850" y="47305"/>
                </a:moveTo>
                <a:lnTo>
                  <a:pt x="114534" y="48269"/>
                </a:lnTo>
                <a:lnTo>
                  <a:pt x="113404" y="49432"/>
                </a:lnTo>
                <a:lnTo>
                  <a:pt x="112839" y="49241"/>
                </a:lnTo>
                <a:lnTo>
                  <a:pt x="110950" y="49049"/>
                </a:lnTo>
                <a:lnTo>
                  <a:pt x="115850" y="47305"/>
                </a:lnTo>
                <a:close/>
                <a:moveTo>
                  <a:pt x="16953" y="46524"/>
                </a:moveTo>
                <a:lnTo>
                  <a:pt x="16202" y="47687"/>
                </a:lnTo>
                <a:lnTo>
                  <a:pt x="15823" y="48850"/>
                </a:lnTo>
                <a:lnTo>
                  <a:pt x="15823" y="49241"/>
                </a:lnTo>
                <a:lnTo>
                  <a:pt x="15823" y="49822"/>
                </a:lnTo>
                <a:lnTo>
                  <a:pt x="14507" y="49241"/>
                </a:lnTo>
                <a:lnTo>
                  <a:pt x="12997" y="48659"/>
                </a:lnTo>
                <a:lnTo>
                  <a:pt x="9800" y="47496"/>
                </a:lnTo>
                <a:lnTo>
                  <a:pt x="16953" y="46524"/>
                </a:lnTo>
                <a:close/>
                <a:moveTo>
                  <a:pt x="23363" y="45751"/>
                </a:moveTo>
                <a:lnTo>
                  <a:pt x="20723" y="48850"/>
                </a:lnTo>
                <a:lnTo>
                  <a:pt x="19779" y="50205"/>
                </a:lnTo>
                <a:lnTo>
                  <a:pt x="17712" y="50013"/>
                </a:lnTo>
                <a:lnTo>
                  <a:pt x="17898" y="49822"/>
                </a:lnTo>
                <a:lnTo>
                  <a:pt x="18649" y="49241"/>
                </a:lnTo>
                <a:lnTo>
                  <a:pt x="19214" y="48269"/>
                </a:lnTo>
                <a:lnTo>
                  <a:pt x="20158" y="47305"/>
                </a:lnTo>
                <a:lnTo>
                  <a:pt x="21288" y="46333"/>
                </a:lnTo>
                <a:lnTo>
                  <a:pt x="21854" y="45943"/>
                </a:lnTo>
                <a:lnTo>
                  <a:pt x="23363" y="45751"/>
                </a:lnTo>
                <a:close/>
                <a:moveTo>
                  <a:pt x="76477" y="37219"/>
                </a:moveTo>
                <a:lnTo>
                  <a:pt x="77236" y="38382"/>
                </a:lnTo>
                <a:lnTo>
                  <a:pt x="77042" y="38382"/>
                </a:lnTo>
                <a:lnTo>
                  <a:pt x="75347" y="40326"/>
                </a:lnTo>
                <a:lnTo>
                  <a:pt x="73466" y="42071"/>
                </a:lnTo>
                <a:lnTo>
                  <a:pt x="69510" y="45560"/>
                </a:lnTo>
                <a:lnTo>
                  <a:pt x="66498" y="48078"/>
                </a:lnTo>
                <a:lnTo>
                  <a:pt x="64989" y="49241"/>
                </a:lnTo>
                <a:lnTo>
                  <a:pt x="63479" y="50595"/>
                </a:lnTo>
                <a:lnTo>
                  <a:pt x="63293" y="45361"/>
                </a:lnTo>
                <a:lnTo>
                  <a:pt x="65554" y="44397"/>
                </a:lnTo>
                <a:lnTo>
                  <a:pt x="67629" y="43035"/>
                </a:lnTo>
                <a:lnTo>
                  <a:pt x="71585" y="40517"/>
                </a:lnTo>
                <a:lnTo>
                  <a:pt x="73845" y="39163"/>
                </a:lnTo>
                <a:lnTo>
                  <a:pt x="75161" y="38191"/>
                </a:lnTo>
                <a:lnTo>
                  <a:pt x="76477" y="37219"/>
                </a:lnTo>
                <a:close/>
                <a:moveTo>
                  <a:pt x="30710" y="44588"/>
                </a:moveTo>
                <a:lnTo>
                  <a:pt x="29951" y="45560"/>
                </a:lnTo>
                <a:lnTo>
                  <a:pt x="28821" y="47687"/>
                </a:lnTo>
                <a:lnTo>
                  <a:pt x="27505" y="49623"/>
                </a:lnTo>
                <a:lnTo>
                  <a:pt x="27125" y="50404"/>
                </a:lnTo>
                <a:lnTo>
                  <a:pt x="26754" y="51177"/>
                </a:lnTo>
                <a:lnTo>
                  <a:pt x="24493" y="50786"/>
                </a:lnTo>
                <a:lnTo>
                  <a:pt x="22604" y="50404"/>
                </a:lnTo>
                <a:lnTo>
                  <a:pt x="23735" y="49241"/>
                </a:lnTo>
                <a:lnTo>
                  <a:pt x="26560" y="46142"/>
                </a:lnTo>
                <a:lnTo>
                  <a:pt x="27884" y="44979"/>
                </a:lnTo>
                <a:lnTo>
                  <a:pt x="30710" y="44588"/>
                </a:lnTo>
                <a:close/>
                <a:moveTo>
                  <a:pt x="39558" y="42652"/>
                </a:moveTo>
                <a:lnTo>
                  <a:pt x="38622" y="43616"/>
                </a:lnTo>
                <a:lnTo>
                  <a:pt x="37677" y="44588"/>
                </a:lnTo>
                <a:lnTo>
                  <a:pt x="35982" y="46723"/>
                </a:lnTo>
                <a:lnTo>
                  <a:pt x="33907" y="49432"/>
                </a:lnTo>
                <a:lnTo>
                  <a:pt x="32777" y="50985"/>
                </a:lnTo>
                <a:lnTo>
                  <a:pt x="31840" y="52531"/>
                </a:lnTo>
                <a:lnTo>
                  <a:pt x="28821" y="51758"/>
                </a:lnTo>
                <a:lnTo>
                  <a:pt x="29580" y="50985"/>
                </a:lnTo>
                <a:lnTo>
                  <a:pt x="29951" y="50013"/>
                </a:lnTo>
                <a:lnTo>
                  <a:pt x="30896" y="48468"/>
                </a:lnTo>
                <a:lnTo>
                  <a:pt x="32026" y="46723"/>
                </a:lnTo>
                <a:lnTo>
                  <a:pt x="33342" y="45361"/>
                </a:lnTo>
                <a:lnTo>
                  <a:pt x="34101" y="44588"/>
                </a:lnTo>
                <a:lnTo>
                  <a:pt x="35037" y="43815"/>
                </a:lnTo>
                <a:lnTo>
                  <a:pt x="39558" y="42652"/>
                </a:lnTo>
                <a:close/>
                <a:moveTo>
                  <a:pt x="108883" y="49822"/>
                </a:moveTo>
                <a:lnTo>
                  <a:pt x="109448" y="50404"/>
                </a:lnTo>
                <a:lnTo>
                  <a:pt x="110199" y="50786"/>
                </a:lnTo>
                <a:lnTo>
                  <a:pt x="111708" y="51368"/>
                </a:lnTo>
                <a:lnTo>
                  <a:pt x="109820" y="53694"/>
                </a:lnTo>
                <a:lnTo>
                  <a:pt x="108503" y="52921"/>
                </a:lnTo>
                <a:lnTo>
                  <a:pt x="107187" y="52148"/>
                </a:lnTo>
                <a:lnTo>
                  <a:pt x="105864" y="51758"/>
                </a:lnTo>
                <a:lnTo>
                  <a:pt x="104362" y="51368"/>
                </a:lnTo>
                <a:lnTo>
                  <a:pt x="108883" y="49822"/>
                </a:lnTo>
                <a:close/>
                <a:moveTo>
                  <a:pt x="43143" y="43425"/>
                </a:moveTo>
                <a:lnTo>
                  <a:pt x="44273" y="44779"/>
                </a:lnTo>
                <a:lnTo>
                  <a:pt x="45209" y="45943"/>
                </a:lnTo>
                <a:lnTo>
                  <a:pt x="45024" y="45943"/>
                </a:lnTo>
                <a:lnTo>
                  <a:pt x="43893" y="46524"/>
                </a:lnTo>
                <a:lnTo>
                  <a:pt x="42949" y="47496"/>
                </a:lnTo>
                <a:lnTo>
                  <a:pt x="41447" y="49432"/>
                </a:lnTo>
                <a:lnTo>
                  <a:pt x="39558" y="51567"/>
                </a:lnTo>
                <a:lnTo>
                  <a:pt x="38622" y="52730"/>
                </a:lnTo>
                <a:lnTo>
                  <a:pt x="38056" y="53893"/>
                </a:lnTo>
                <a:lnTo>
                  <a:pt x="34286" y="53112"/>
                </a:lnTo>
                <a:lnTo>
                  <a:pt x="35231" y="52148"/>
                </a:lnTo>
                <a:lnTo>
                  <a:pt x="35982" y="51177"/>
                </a:lnTo>
                <a:lnTo>
                  <a:pt x="37491" y="49049"/>
                </a:lnTo>
                <a:lnTo>
                  <a:pt x="39938" y="46333"/>
                </a:lnTo>
                <a:lnTo>
                  <a:pt x="41447" y="44979"/>
                </a:lnTo>
                <a:lnTo>
                  <a:pt x="42384" y="44198"/>
                </a:lnTo>
                <a:lnTo>
                  <a:pt x="42949" y="43425"/>
                </a:lnTo>
                <a:close/>
                <a:moveTo>
                  <a:pt x="46719" y="47496"/>
                </a:moveTo>
                <a:lnTo>
                  <a:pt x="48600" y="49822"/>
                </a:lnTo>
                <a:lnTo>
                  <a:pt x="47664" y="51177"/>
                </a:lnTo>
                <a:lnTo>
                  <a:pt x="46533" y="52921"/>
                </a:lnTo>
                <a:lnTo>
                  <a:pt x="45589" y="54666"/>
                </a:lnTo>
                <a:lnTo>
                  <a:pt x="45209" y="55247"/>
                </a:lnTo>
                <a:lnTo>
                  <a:pt x="45209" y="55829"/>
                </a:lnTo>
                <a:lnTo>
                  <a:pt x="40503" y="54475"/>
                </a:lnTo>
                <a:lnTo>
                  <a:pt x="41819" y="53312"/>
                </a:lnTo>
                <a:lnTo>
                  <a:pt x="42949" y="52148"/>
                </a:lnTo>
                <a:lnTo>
                  <a:pt x="44644" y="50013"/>
                </a:lnTo>
                <a:lnTo>
                  <a:pt x="45589" y="49049"/>
                </a:lnTo>
                <a:lnTo>
                  <a:pt x="46533" y="47886"/>
                </a:lnTo>
                <a:lnTo>
                  <a:pt x="46719" y="47496"/>
                </a:lnTo>
                <a:close/>
                <a:moveTo>
                  <a:pt x="58207" y="7369"/>
                </a:moveTo>
                <a:lnTo>
                  <a:pt x="57828" y="8922"/>
                </a:lnTo>
                <a:lnTo>
                  <a:pt x="57828" y="10468"/>
                </a:lnTo>
                <a:lnTo>
                  <a:pt x="57828" y="13574"/>
                </a:lnTo>
                <a:lnTo>
                  <a:pt x="58022" y="16673"/>
                </a:lnTo>
                <a:lnTo>
                  <a:pt x="58207" y="19772"/>
                </a:lnTo>
                <a:lnTo>
                  <a:pt x="58772" y="26170"/>
                </a:lnTo>
                <a:lnTo>
                  <a:pt x="59338" y="33730"/>
                </a:lnTo>
                <a:lnTo>
                  <a:pt x="59717" y="41290"/>
                </a:lnTo>
                <a:lnTo>
                  <a:pt x="59717" y="48850"/>
                </a:lnTo>
                <a:lnTo>
                  <a:pt x="59717" y="56411"/>
                </a:lnTo>
                <a:lnTo>
                  <a:pt x="58207" y="54857"/>
                </a:lnTo>
                <a:lnTo>
                  <a:pt x="56698" y="53503"/>
                </a:lnTo>
                <a:lnTo>
                  <a:pt x="54437" y="51567"/>
                </a:lnTo>
                <a:lnTo>
                  <a:pt x="50489" y="47106"/>
                </a:lnTo>
                <a:lnTo>
                  <a:pt x="46340" y="42652"/>
                </a:lnTo>
                <a:lnTo>
                  <a:pt x="44838" y="41099"/>
                </a:lnTo>
                <a:lnTo>
                  <a:pt x="43893" y="40517"/>
                </a:lnTo>
                <a:lnTo>
                  <a:pt x="43143" y="39936"/>
                </a:lnTo>
                <a:lnTo>
                  <a:pt x="44273" y="37610"/>
                </a:lnTo>
                <a:lnTo>
                  <a:pt x="45775" y="35475"/>
                </a:lnTo>
                <a:lnTo>
                  <a:pt x="48600" y="31021"/>
                </a:lnTo>
                <a:lnTo>
                  <a:pt x="49924" y="28886"/>
                </a:lnTo>
                <a:lnTo>
                  <a:pt x="50861" y="26751"/>
                </a:lnTo>
                <a:lnTo>
                  <a:pt x="51805" y="24425"/>
                </a:lnTo>
                <a:lnTo>
                  <a:pt x="52556" y="22099"/>
                </a:lnTo>
                <a:lnTo>
                  <a:pt x="54066" y="17255"/>
                </a:lnTo>
                <a:lnTo>
                  <a:pt x="55761" y="12411"/>
                </a:lnTo>
                <a:lnTo>
                  <a:pt x="56891" y="9695"/>
                </a:lnTo>
                <a:lnTo>
                  <a:pt x="58207" y="7369"/>
                </a:lnTo>
                <a:close/>
                <a:moveTo>
                  <a:pt x="50296" y="51758"/>
                </a:moveTo>
                <a:lnTo>
                  <a:pt x="50489" y="51949"/>
                </a:lnTo>
                <a:lnTo>
                  <a:pt x="51991" y="53503"/>
                </a:lnTo>
                <a:lnTo>
                  <a:pt x="51426" y="53893"/>
                </a:lnTo>
                <a:lnTo>
                  <a:pt x="51054" y="54084"/>
                </a:lnTo>
                <a:lnTo>
                  <a:pt x="50296" y="55056"/>
                </a:lnTo>
                <a:lnTo>
                  <a:pt x="49545" y="55829"/>
                </a:lnTo>
                <a:lnTo>
                  <a:pt x="48980" y="56801"/>
                </a:lnTo>
                <a:lnTo>
                  <a:pt x="46340" y="56219"/>
                </a:lnTo>
                <a:lnTo>
                  <a:pt x="46905" y="55829"/>
                </a:lnTo>
                <a:lnTo>
                  <a:pt x="47470" y="55247"/>
                </a:lnTo>
                <a:lnTo>
                  <a:pt x="48414" y="54475"/>
                </a:lnTo>
                <a:lnTo>
                  <a:pt x="50296" y="51758"/>
                </a:lnTo>
                <a:close/>
                <a:moveTo>
                  <a:pt x="102852" y="51949"/>
                </a:moveTo>
                <a:lnTo>
                  <a:pt x="105492" y="53694"/>
                </a:lnTo>
                <a:lnTo>
                  <a:pt x="108124" y="55247"/>
                </a:lnTo>
                <a:lnTo>
                  <a:pt x="107373" y="56020"/>
                </a:lnTo>
                <a:lnTo>
                  <a:pt x="106243" y="57183"/>
                </a:lnTo>
                <a:lnTo>
                  <a:pt x="105113" y="56411"/>
                </a:lnTo>
                <a:lnTo>
                  <a:pt x="104168" y="56020"/>
                </a:lnTo>
                <a:lnTo>
                  <a:pt x="101908" y="55056"/>
                </a:lnTo>
                <a:lnTo>
                  <a:pt x="99841" y="54276"/>
                </a:lnTo>
                <a:lnTo>
                  <a:pt x="97952" y="53503"/>
                </a:lnTo>
                <a:lnTo>
                  <a:pt x="102852" y="51949"/>
                </a:lnTo>
                <a:close/>
                <a:moveTo>
                  <a:pt x="78738" y="40326"/>
                </a:moveTo>
                <a:lnTo>
                  <a:pt x="79117" y="40908"/>
                </a:lnTo>
                <a:lnTo>
                  <a:pt x="78931" y="41099"/>
                </a:lnTo>
                <a:lnTo>
                  <a:pt x="74217" y="46333"/>
                </a:lnTo>
                <a:lnTo>
                  <a:pt x="69696" y="51949"/>
                </a:lnTo>
                <a:lnTo>
                  <a:pt x="68194" y="53503"/>
                </a:lnTo>
                <a:lnTo>
                  <a:pt x="66498" y="55247"/>
                </a:lnTo>
                <a:lnTo>
                  <a:pt x="64803" y="56992"/>
                </a:lnTo>
                <a:lnTo>
                  <a:pt x="63108" y="58737"/>
                </a:lnTo>
                <a:lnTo>
                  <a:pt x="63479" y="53694"/>
                </a:lnTo>
                <a:lnTo>
                  <a:pt x="65368" y="52340"/>
                </a:lnTo>
                <a:lnTo>
                  <a:pt x="67064" y="50985"/>
                </a:lnTo>
                <a:lnTo>
                  <a:pt x="70454" y="48078"/>
                </a:lnTo>
                <a:lnTo>
                  <a:pt x="74782" y="44397"/>
                </a:lnTo>
                <a:lnTo>
                  <a:pt x="76856" y="42453"/>
                </a:lnTo>
                <a:lnTo>
                  <a:pt x="78738" y="40326"/>
                </a:lnTo>
                <a:close/>
                <a:moveTo>
                  <a:pt x="81192" y="42453"/>
                </a:moveTo>
                <a:lnTo>
                  <a:pt x="83073" y="43234"/>
                </a:lnTo>
                <a:lnTo>
                  <a:pt x="85148" y="43815"/>
                </a:lnTo>
                <a:lnTo>
                  <a:pt x="89103" y="44588"/>
                </a:lnTo>
                <a:lnTo>
                  <a:pt x="91736" y="45170"/>
                </a:lnTo>
                <a:lnTo>
                  <a:pt x="94190" y="45361"/>
                </a:lnTo>
                <a:lnTo>
                  <a:pt x="99276" y="45560"/>
                </a:lnTo>
                <a:lnTo>
                  <a:pt x="104733" y="45751"/>
                </a:lnTo>
                <a:lnTo>
                  <a:pt x="110199" y="46142"/>
                </a:lnTo>
                <a:lnTo>
                  <a:pt x="104548" y="48269"/>
                </a:lnTo>
                <a:lnTo>
                  <a:pt x="99082" y="50013"/>
                </a:lnTo>
                <a:lnTo>
                  <a:pt x="87780" y="53312"/>
                </a:lnTo>
                <a:lnTo>
                  <a:pt x="74410" y="56801"/>
                </a:lnTo>
                <a:lnTo>
                  <a:pt x="70826" y="57765"/>
                </a:lnTo>
                <a:lnTo>
                  <a:pt x="67064" y="58737"/>
                </a:lnTo>
                <a:lnTo>
                  <a:pt x="70454" y="54666"/>
                </a:lnTo>
                <a:lnTo>
                  <a:pt x="75540" y="48850"/>
                </a:lnTo>
                <a:lnTo>
                  <a:pt x="78173" y="45943"/>
                </a:lnTo>
                <a:lnTo>
                  <a:pt x="80812" y="43035"/>
                </a:lnTo>
                <a:lnTo>
                  <a:pt x="81192" y="42453"/>
                </a:lnTo>
                <a:close/>
                <a:moveTo>
                  <a:pt x="53121" y="54857"/>
                </a:moveTo>
                <a:lnTo>
                  <a:pt x="56891" y="59127"/>
                </a:lnTo>
                <a:lnTo>
                  <a:pt x="56891" y="59127"/>
                </a:lnTo>
                <a:lnTo>
                  <a:pt x="50861" y="57382"/>
                </a:lnTo>
                <a:lnTo>
                  <a:pt x="51619" y="56602"/>
                </a:lnTo>
                <a:lnTo>
                  <a:pt x="52370" y="55829"/>
                </a:lnTo>
                <a:lnTo>
                  <a:pt x="53121" y="55056"/>
                </a:lnTo>
                <a:lnTo>
                  <a:pt x="53121" y="54857"/>
                </a:lnTo>
                <a:close/>
                <a:moveTo>
                  <a:pt x="95885" y="54084"/>
                </a:moveTo>
                <a:lnTo>
                  <a:pt x="96636" y="55056"/>
                </a:lnTo>
                <a:lnTo>
                  <a:pt x="97766" y="55829"/>
                </a:lnTo>
                <a:lnTo>
                  <a:pt x="98896" y="56602"/>
                </a:lnTo>
                <a:lnTo>
                  <a:pt x="100027" y="57183"/>
                </a:lnTo>
                <a:lnTo>
                  <a:pt x="103982" y="59127"/>
                </a:lnTo>
                <a:lnTo>
                  <a:pt x="101722" y="60872"/>
                </a:lnTo>
                <a:lnTo>
                  <a:pt x="100406" y="60091"/>
                </a:lnTo>
                <a:lnTo>
                  <a:pt x="99082" y="59510"/>
                </a:lnTo>
                <a:lnTo>
                  <a:pt x="96636" y="58546"/>
                </a:lnTo>
                <a:lnTo>
                  <a:pt x="93245" y="56992"/>
                </a:lnTo>
                <a:lnTo>
                  <a:pt x="91550" y="56219"/>
                </a:lnTo>
                <a:lnTo>
                  <a:pt x="89854" y="55829"/>
                </a:lnTo>
                <a:lnTo>
                  <a:pt x="95885" y="54084"/>
                </a:lnTo>
                <a:close/>
                <a:moveTo>
                  <a:pt x="88724" y="56219"/>
                </a:moveTo>
                <a:lnTo>
                  <a:pt x="89289" y="56992"/>
                </a:lnTo>
                <a:lnTo>
                  <a:pt x="90040" y="57765"/>
                </a:lnTo>
                <a:lnTo>
                  <a:pt x="91736" y="58928"/>
                </a:lnTo>
                <a:lnTo>
                  <a:pt x="93431" y="59900"/>
                </a:lnTo>
                <a:lnTo>
                  <a:pt x="95320" y="60872"/>
                </a:lnTo>
                <a:lnTo>
                  <a:pt x="97015" y="61836"/>
                </a:lnTo>
                <a:lnTo>
                  <a:pt x="99082" y="62999"/>
                </a:lnTo>
                <a:lnTo>
                  <a:pt x="96636" y="64943"/>
                </a:lnTo>
                <a:lnTo>
                  <a:pt x="96071" y="64162"/>
                </a:lnTo>
                <a:lnTo>
                  <a:pt x="95506" y="63580"/>
                </a:lnTo>
                <a:lnTo>
                  <a:pt x="94755" y="62999"/>
                </a:lnTo>
                <a:lnTo>
                  <a:pt x="93810" y="62617"/>
                </a:lnTo>
                <a:lnTo>
                  <a:pt x="91929" y="61836"/>
                </a:lnTo>
                <a:lnTo>
                  <a:pt x="90234" y="61254"/>
                </a:lnTo>
                <a:lnTo>
                  <a:pt x="86278" y="59510"/>
                </a:lnTo>
                <a:lnTo>
                  <a:pt x="84389" y="58546"/>
                </a:lnTo>
                <a:lnTo>
                  <a:pt x="82322" y="57765"/>
                </a:lnTo>
                <a:lnTo>
                  <a:pt x="88538" y="56219"/>
                </a:lnTo>
                <a:close/>
                <a:moveTo>
                  <a:pt x="80812" y="58346"/>
                </a:moveTo>
                <a:lnTo>
                  <a:pt x="81377" y="59127"/>
                </a:lnTo>
                <a:lnTo>
                  <a:pt x="82128" y="59709"/>
                </a:lnTo>
                <a:lnTo>
                  <a:pt x="83824" y="61063"/>
                </a:lnTo>
                <a:lnTo>
                  <a:pt x="85519" y="62035"/>
                </a:lnTo>
                <a:lnTo>
                  <a:pt x="87408" y="62808"/>
                </a:lnTo>
                <a:lnTo>
                  <a:pt x="92866" y="65134"/>
                </a:lnTo>
                <a:lnTo>
                  <a:pt x="94190" y="65715"/>
                </a:lnTo>
                <a:lnTo>
                  <a:pt x="94561" y="65907"/>
                </a:lnTo>
                <a:lnTo>
                  <a:pt x="95126" y="66106"/>
                </a:lnTo>
                <a:lnTo>
                  <a:pt x="92866" y="68042"/>
                </a:lnTo>
                <a:lnTo>
                  <a:pt x="92680" y="68042"/>
                </a:lnTo>
                <a:lnTo>
                  <a:pt x="89669" y="67269"/>
                </a:lnTo>
                <a:lnTo>
                  <a:pt x="86843" y="66297"/>
                </a:lnTo>
                <a:lnTo>
                  <a:pt x="84017" y="64943"/>
                </a:lnTo>
                <a:lnTo>
                  <a:pt x="81377" y="63389"/>
                </a:lnTo>
                <a:lnTo>
                  <a:pt x="78173" y="61453"/>
                </a:lnTo>
                <a:lnTo>
                  <a:pt x="76477" y="60481"/>
                </a:lnTo>
                <a:lnTo>
                  <a:pt x="74782" y="59709"/>
                </a:lnTo>
                <a:lnTo>
                  <a:pt x="80812" y="58346"/>
                </a:lnTo>
                <a:close/>
                <a:moveTo>
                  <a:pt x="63673" y="64552"/>
                </a:moveTo>
                <a:lnTo>
                  <a:pt x="66870" y="65715"/>
                </a:lnTo>
                <a:lnTo>
                  <a:pt x="69889" y="67070"/>
                </a:lnTo>
                <a:lnTo>
                  <a:pt x="69131" y="67851"/>
                </a:lnTo>
                <a:lnTo>
                  <a:pt x="68000" y="68814"/>
                </a:lnTo>
                <a:lnTo>
                  <a:pt x="67435" y="69396"/>
                </a:lnTo>
                <a:lnTo>
                  <a:pt x="67249" y="69978"/>
                </a:lnTo>
                <a:lnTo>
                  <a:pt x="63673" y="64552"/>
                </a:lnTo>
                <a:close/>
                <a:moveTo>
                  <a:pt x="59523" y="69014"/>
                </a:moveTo>
                <a:lnTo>
                  <a:pt x="59717" y="71722"/>
                </a:lnTo>
                <a:lnTo>
                  <a:pt x="59523" y="71722"/>
                </a:lnTo>
                <a:lnTo>
                  <a:pt x="58207" y="71141"/>
                </a:lnTo>
                <a:lnTo>
                  <a:pt x="59338" y="69205"/>
                </a:lnTo>
                <a:lnTo>
                  <a:pt x="59523" y="69014"/>
                </a:lnTo>
                <a:close/>
                <a:moveTo>
                  <a:pt x="72335" y="60481"/>
                </a:moveTo>
                <a:lnTo>
                  <a:pt x="74410" y="62035"/>
                </a:lnTo>
                <a:lnTo>
                  <a:pt x="76671" y="63580"/>
                </a:lnTo>
                <a:lnTo>
                  <a:pt x="80998" y="66297"/>
                </a:lnTo>
                <a:lnTo>
                  <a:pt x="83259" y="67651"/>
                </a:lnTo>
                <a:lnTo>
                  <a:pt x="85519" y="68814"/>
                </a:lnTo>
                <a:lnTo>
                  <a:pt x="87973" y="69786"/>
                </a:lnTo>
                <a:lnTo>
                  <a:pt x="90419" y="70368"/>
                </a:lnTo>
                <a:lnTo>
                  <a:pt x="89103" y="71722"/>
                </a:lnTo>
                <a:lnTo>
                  <a:pt x="88910" y="71921"/>
                </a:lnTo>
                <a:lnTo>
                  <a:pt x="80998" y="68233"/>
                </a:lnTo>
                <a:lnTo>
                  <a:pt x="77042" y="66687"/>
                </a:lnTo>
                <a:lnTo>
                  <a:pt x="72901" y="65134"/>
                </a:lnTo>
                <a:lnTo>
                  <a:pt x="69510" y="63580"/>
                </a:lnTo>
                <a:lnTo>
                  <a:pt x="67629" y="62808"/>
                </a:lnTo>
                <a:lnTo>
                  <a:pt x="65554" y="62226"/>
                </a:lnTo>
                <a:lnTo>
                  <a:pt x="68945" y="61453"/>
                </a:lnTo>
                <a:lnTo>
                  <a:pt x="72335" y="60481"/>
                </a:lnTo>
                <a:close/>
                <a:moveTo>
                  <a:pt x="72521" y="68233"/>
                </a:moveTo>
                <a:lnTo>
                  <a:pt x="75347" y="69205"/>
                </a:lnTo>
                <a:lnTo>
                  <a:pt x="74782" y="69786"/>
                </a:lnTo>
                <a:lnTo>
                  <a:pt x="71205" y="72304"/>
                </a:lnTo>
                <a:lnTo>
                  <a:pt x="70454" y="72885"/>
                </a:lnTo>
                <a:lnTo>
                  <a:pt x="69696" y="73666"/>
                </a:lnTo>
                <a:lnTo>
                  <a:pt x="67814" y="70950"/>
                </a:lnTo>
                <a:lnTo>
                  <a:pt x="68000" y="70950"/>
                </a:lnTo>
                <a:lnTo>
                  <a:pt x="69131" y="70177"/>
                </a:lnTo>
                <a:lnTo>
                  <a:pt x="70075" y="69396"/>
                </a:lnTo>
                <a:lnTo>
                  <a:pt x="71019" y="68814"/>
                </a:lnTo>
                <a:lnTo>
                  <a:pt x="72335" y="68432"/>
                </a:lnTo>
                <a:lnTo>
                  <a:pt x="72521" y="68233"/>
                </a:lnTo>
                <a:close/>
                <a:moveTo>
                  <a:pt x="6409" y="49241"/>
                </a:moveTo>
                <a:lnTo>
                  <a:pt x="9041" y="50205"/>
                </a:lnTo>
                <a:lnTo>
                  <a:pt x="11867" y="50985"/>
                </a:lnTo>
                <a:lnTo>
                  <a:pt x="17333" y="52148"/>
                </a:lnTo>
                <a:lnTo>
                  <a:pt x="19407" y="52340"/>
                </a:lnTo>
                <a:lnTo>
                  <a:pt x="21288" y="52531"/>
                </a:lnTo>
                <a:lnTo>
                  <a:pt x="23363" y="52730"/>
                </a:lnTo>
                <a:lnTo>
                  <a:pt x="25430" y="52921"/>
                </a:lnTo>
                <a:lnTo>
                  <a:pt x="33721" y="55056"/>
                </a:lnTo>
                <a:lnTo>
                  <a:pt x="39938" y="56411"/>
                </a:lnTo>
                <a:lnTo>
                  <a:pt x="45968" y="58155"/>
                </a:lnTo>
                <a:lnTo>
                  <a:pt x="58207" y="61836"/>
                </a:lnTo>
                <a:lnTo>
                  <a:pt x="50675" y="65907"/>
                </a:lnTo>
                <a:lnTo>
                  <a:pt x="42949" y="69595"/>
                </a:lnTo>
                <a:lnTo>
                  <a:pt x="36361" y="72304"/>
                </a:lnTo>
                <a:lnTo>
                  <a:pt x="34472" y="73276"/>
                </a:lnTo>
                <a:lnTo>
                  <a:pt x="33535" y="73857"/>
                </a:lnTo>
                <a:lnTo>
                  <a:pt x="32777" y="74630"/>
                </a:lnTo>
                <a:lnTo>
                  <a:pt x="32591" y="74248"/>
                </a:lnTo>
                <a:lnTo>
                  <a:pt x="30896" y="71722"/>
                </a:lnTo>
                <a:lnTo>
                  <a:pt x="29014" y="69205"/>
                </a:lnTo>
                <a:lnTo>
                  <a:pt x="26754" y="66879"/>
                </a:lnTo>
                <a:lnTo>
                  <a:pt x="24493" y="64744"/>
                </a:lnTo>
                <a:lnTo>
                  <a:pt x="19593" y="60673"/>
                </a:lnTo>
                <a:lnTo>
                  <a:pt x="17333" y="58737"/>
                </a:lnTo>
                <a:lnTo>
                  <a:pt x="15072" y="56602"/>
                </a:lnTo>
                <a:lnTo>
                  <a:pt x="13377" y="55056"/>
                </a:lnTo>
                <a:lnTo>
                  <a:pt x="11496" y="53503"/>
                </a:lnTo>
                <a:lnTo>
                  <a:pt x="8105" y="50786"/>
                </a:lnTo>
                <a:lnTo>
                  <a:pt x="6409" y="49241"/>
                </a:lnTo>
                <a:close/>
                <a:moveTo>
                  <a:pt x="78173" y="70368"/>
                </a:moveTo>
                <a:lnTo>
                  <a:pt x="82508" y="72304"/>
                </a:lnTo>
                <a:lnTo>
                  <a:pt x="80247" y="73666"/>
                </a:lnTo>
                <a:lnTo>
                  <a:pt x="78173" y="74829"/>
                </a:lnTo>
                <a:lnTo>
                  <a:pt x="75540" y="76574"/>
                </a:lnTo>
                <a:lnTo>
                  <a:pt x="74410" y="77737"/>
                </a:lnTo>
                <a:lnTo>
                  <a:pt x="73280" y="78900"/>
                </a:lnTo>
                <a:lnTo>
                  <a:pt x="70640" y="75020"/>
                </a:lnTo>
                <a:lnTo>
                  <a:pt x="71205" y="74829"/>
                </a:lnTo>
                <a:lnTo>
                  <a:pt x="71770" y="74630"/>
                </a:lnTo>
                <a:lnTo>
                  <a:pt x="72901" y="73857"/>
                </a:lnTo>
                <a:lnTo>
                  <a:pt x="74782" y="72503"/>
                </a:lnTo>
                <a:lnTo>
                  <a:pt x="78173" y="70559"/>
                </a:lnTo>
                <a:lnTo>
                  <a:pt x="78173" y="70368"/>
                </a:lnTo>
                <a:close/>
                <a:moveTo>
                  <a:pt x="56698" y="73085"/>
                </a:moveTo>
                <a:lnTo>
                  <a:pt x="57642" y="73467"/>
                </a:lnTo>
                <a:lnTo>
                  <a:pt x="58207" y="74048"/>
                </a:lnTo>
                <a:lnTo>
                  <a:pt x="59903" y="74829"/>
                </a:lnTo>
                <a:lnTo>
                  <a:pt x="59903" y="78510"/>
                </a:lnTo>
                <a:lnTo>
                  <a:pt x="59903" y="79673"/>
                </a:lnTo>
                <a:lnTo>
                  <a:pt x="58022" y="78510"/>
                </a:lnTo>
                <a:lnTo>
                  <a:pt x="56133" y="77538"/>
                </a:lnTo>
                <a:lnTo>
                  <a:pt x="55002" y="77155"/>
                </a:lnTo>
                <a:lnTo>
                  <a:pt x="54066" y="76956"/>
                </a:lnTo>
                <a:lnTo>
                  <a:pt x="56698" y="73085"/>
                </a:lnTo>
                <a:close/>
                <a:moveTo>
                  <a:pt x="53501" y="77737"/>
                </a:moveTo>
                <a:lnTo>
                  <a:pt x="54251" y="78701"/>
                </a:lnTo>
                <a:lnTo>
                  <a:pt x="55196" y="79673"/>
                </a:lnTo>
                <a:lnTo>
                  <a:pt x="57077" y="81226"/>
                </a:lnTo>
                <a:lnTo>
                  <a:pt x="58393" y="82190"/>
                </a:lnTo>
                <a:lnTo>
                  <a:pt x="60089" y="82971"/>
                </a:lnTo>
                <a:lnTo>
                  <a:pt x="60089" y="87042"/>
                </a:lnTo>
                <a:lnTo>
                  <a:pt x="57828" y="85297"/>
                </a:lnTo>
                <a:lnTo>
                  <a:pt x="55761" y="83553"/>
                </a:lnTo>
                <a:lnTo>
                  <a:pt x="54631" y="82971"/>
                </a:lnTo>
                <a:lnTo>
                  <a:pt x="53501" y="82190"/>
                </a:lnTo>
                <a:lnTo>
                  <a:pt x="52185" y="81808"/>
                </a:lnTo>
                <a:lnTo>
                  <a:pt x="50861" y="81609"/>
                </a:lnTo>
                <a:lnTo>
                  <a:pt x="53501" y="77737"/>
                </a:lnTo>
                <a:close/>
                <a:moveTo>
                  <a:pt x="85713" y="73857"/>
                </a:moveTo>
                <a:lnTo>
                  <a:pt x="87408" y="74630"/>
                </a:lnTo>
                <a:lnTo>
                  <a:pt x="87215" y="75602"/>
                </a:lnTo>
                <a:lnTo>
                  <a:pt x="87215" y="76574"/>
                </a:lnTo>
                <a:lnTo>
                  <a:pt x="85898" y="77155"/>
                </a:lnTo>
                <a:lnTo>
                  <a:pt x="84768" y="77928"/>
                </a:lnTo>
                <a:lnTo>
                  <a:pt x="82508" y="79482"/>
                </a:lnTo>
                <a:lnTo>
                  <a:pt x="79682" y="81418"/>
                </a:lnTo>
                <a:lnTo>
                  <a:pt x="78366" y="82581"/>
                </a:lnTo>
                <a:lnTo>
                  <a:pt x="77801" y="83162"/>
                </a:lnTo>
                <a:lnTo>
                  <a:pt x="77422" y="83935"/>
                </a:lnTo>
                <a:lnTo>
                  <a:pt x="77422" y="84325"/>
                </a:lnTo>
                <a:lnTo>
                  <a:pt x="77607" y="84517"/>
                </a:lnTo>
                <a:lnTo>
                  <a:pt x="78366" y="84517"/>
                </a:lnTo>
                <a:lnTo>
                  <a:pt x="79117" y="84325"/>
                </a:lnTo>
                <a:lnTo>
                  <a:pt x="80433" y="83744"/>
                </a:lnTo>
                <a:lnTo>
                  <a:pt x="81757" y="82772"/>
                </a:lnTo>
                <a:lnTo>
                  <a:pt x="83073" y="81808"/>
                </a:lnTo>
                <a:lnTo>
                  <a:pt x="85148" y="80254"/>
                </a:lnTo>
                <a:lnTo>
                  <a:pt x="87408" y="78900"/>
                </a:lnTo>
                <a:lnTo>
                  <a:pt x="87780" y="81027"/>
                </a:lnTo>
                <a:lnTo>
                  <a:pt x="88345" y="82772"/>
                </a:lnTo>
                <a:lnTo>
                  <a:pt x="86278" y="83553"/>
                </a:lnTo>
                <a:lnTo>
                  <a:pt x="84203" y="84716"/>
                </a:lnTo>
                <a:lnTo>
                  <a:pt x="83073" y="85098"/>
                </a:lnTo>
                <a:lnTo>
                  <a:pt x="81757" y="86070"/>
                </a:lnTo>
                <a:lnTo>
                  <a:pt x="80627" y="87042"/>
                </a:lnTo>
                <a:lnTo>
                  <a:pt x="80061" y="87623"/>
                </a:lnTo>
                <a:lnTo>
                  <a:pt x="79868" y="88205"/>
                </a:lnTo>
                <a:lnTo>
                  <a:pt x="76477" y="83353"/>
                </a:lnTo>
                <a:lnTo>
                  <a:pt x="74217" y="80063"/>
                </a:lnTo>
                <a:lnTo>
                  <a:pt x="75347" y="79673"/>
                </a:lnTo>
                <a:lnTo>
                  <a:pt x="76671" y="79091"/>
                </a:lnTo>
                <a:lnTo>
                  <a:pt x="78931" y="77737"/>
                </a:lnTo>
                <a:lnTo>
                  <a:pt x="82322" y="75793"/>
                </a:lnTo>
                <a:lnTo>
                  <a:pt x="85519" y="74048"/>
                </a:lnTo>
                <a:lnTo>
                  <a:pt x="85713" y="73857"/>
                </a:lnTo>
                <a:close/>
                <a:moveTo>
                  <a:pt x="89289" y="85879"/>
                </a:moveTo>
                <a:lnTo>
                  <a:pt x="90234" y="89169"/>
                </a:lnTo>
                <a:lnTo>
                  <a:pt x="90040" y="89169"/>
                </a:lnTo>
                <a:lnTo>
                  <a:pt x="88538" y="90531"/>
                </a:lnTo>
                <a:lnTo>
                  <a:pt x="86843" y="91694"/>
                </a:lnTo>
                <a:lnTo>
                  <a:pt x="85333" y="92658"/>
                </a:lnTo>
                <a:lnTo>
                  <a:pt x="83824" y="93630"/>
                </a:lnTo>
                <a:lnTo>
                  <a:pt x="83638" y="93821"/>
                </a:lnTo>
                <a:lnTo>
                  <a:pt x="80812" y="89559"/>
                </a:lnTo>
                <a:lnTo>
                  <a:pt x="81377" y="89559"/>
                </a:lnTo>
                <a:lnTo>
                  <a:pt x="81943" y="89368"/>
                </a:lnTo>
                <a:lnTo>
                  <a:pt x="83073" y="88787"/>
                </a:lnTo>
                <a:lnTo>
                  <a:pt x="85148" y="87424"/>
                </a:lnTo>
                <a:lnTo>
                  <a:pt x="89289" y="85879"/>
                </a:lnTo>
                <a:close/>
                <a:moveTo>
                  <a:pt x="50489" y="82389"/>
                </a:moveTo>
                <a:lnTo>
                  <a:pt x="51619" y="83162"/>
                </a:lnTo>
                <a:lnTo>
                  <a:pt x="52935" y="84134"/>
                </a:lnTo>
                <a:lnTo>
                  <a:pt x="55002" y="86460"/>
                </a:lnTo>
                <a:lnTo>
                  <a:pt x="56133" y="87623"/>
                </a:lnTo>
                <a:lnTo>
                  <a:pt x="57263" y="88587"/>
                </a:lnTo>
                <a:lnTo>
                  <a:pt x="58587" y="89368"/>
                </a:lnTo>
                <a:lnTo>
                  <a:pt x="59903" y="89950"/>
                </a:lnTo>
                <a:lnTo>
                  <a:pt x="60089" y="89950"/>
                </a:lnTo>
                <a:lnTo>
                  <a:pt x="60089" y="95765"/>
                </a:lnTo>
                <a:lnTo>
                  <a:pt x="59338" y="95184"/>
                </a:lnTo>
                <a:lnTo>
                  <a:pt x="58587" y="94602"/>
                </a:lnTo>
                <a:lnTo>
                  <a:pt x="57263" y="93240"/>
                </a:lnTo>
                <a:lnTo>
                  <a:pt x="54631" y="90531"/>
                </a:lnTo>
                <a:lnTo>
                  <a:pt x="53121" y="89169"/>
                </a:lnTo>
                <a:lnTo>
                  <a:pt x="51240" y="88205"/>
                </a:lnTo>
                <a:lnTo>
                  <a:pt x="49359" y="87623"/>
                </a:lnTo>
                <a:lnTo>
                  <a:pt x="47470" y="87042"/>
                </a:lnTo>
                <a:lnTo>
                  <a:pt x="50489" y="82389"/>
                </a:lnTo>
                <a:close/>
                <a:moveTo>
                  <a:pt x="90985" y="91694"/>
                </a:moveTo>
                <a:lnTo>
                  <a:pt x="91550" y="94021"/>
                </a:lnTo>
                <a:lnTo>
                  <a:pt x="90605" y="94212"/>
                </a:lnTo>
                <a:lnTo>
                  <a:pt x="89854" y="94793"/>
                </a:lnTo>
                <a:lnTo>
                  <a:pt x="88345" y="95765"/>
                </a:lnTo>
                <a:lnTo>
                  <a:pt x="87408" y="96928"/>
                </a:lnTo>
                <a:lnTo>
                  <a:pt x="86843" y="97510"/>
                </a:lnTo>
                <a:lnTo>
                  <a:pt x="86649" y="98092"/>
                </a:lnTo>
                <a:lnTo>
                  <a:pt x="84389" y="94793"/>
                </a:lnTo>
                <a:lnTo>
                  <a:pt x="86084" y="94403"/>
                </a:lnTo>
                <a:lnTo>
                  <a:pt x="87780" y="93821"/>
                </a:lnTo>
                <a:lnTo>
                  <a:pt x="89475" y="92857"/>
                </a:lnTo>
                <a:lnTo>
                  <a:pt x="90985" y="91694"/>
                </a:lnTo>
                <a:close/>
                <a:moveTo>
                  <a:pt x="46905" y="88006"/>
                </a:moveTo>
                <a:lnTo>
                  <a:pt x="48794" y="89368"/>
                </a:lnTo>
                <a:lnTo>
                  <a:pt x="50675" y="90722"/>
                </a:lnTo>
                <a:lnTo>
                  <a:pt x="52556" y="92276"/>
                </a:lnTo>
                <a:lnTo>
                  <a:pt x="54066" y="94021"/>
                </a:lnTo>
                <a:lnTo>
                  <a:pt x="56133" y="96148"/>
                </a:lnTo>
                <a:lnTo>
                  <a:pt x="57263" y="97311"/>
                </a:lnTo>
                <a:lnTo>
                  <a:pt x="58393" y="98092"/>
                </a:lnTo>
                <a:lnTo>
                  <a:pt x="56326" y="99255"/>
                </a:lnTo>
                <a:lnTo>
                  <a:pt x="55382" y="98673"/>
                </a:lnTo>
                <a:lnTo>
                  <a:pt x="54251" y="98283"/>
                </a:lnTo>
                <a:lnTo>
                  <a:pt x="52370" y="97311"/>
                </a:lnTo>
                <a:lnTo>
                  <a:pt x="50489" y="96148"/>
                </a:lnTo>
                <a:lnTo>
                  <a:pt x="48980" y="95184"/>
                </a:lnTo>
                <a:lnTo>
                  <a:pt x="47664" y="94021"/>
                </a:lnTo>
                <a:lnTo>
                  <a:pt x="46154" y="92857"/>
                </a:lnTo>
                <a:lnTo>
                  <a:pt x="44644" y="91886"/>
                </a:lnTo>
                <a:lnTo>
                  <a:pt x="46905" y="88006"/>
                </a:lnTo>
                <a:close/>
                <a:moveTo>
                  <a:pt x="43893" y="93049"/>
                </a:moveTo>
                <a:lnTo>
                  <a:pt x="44273" y="93821"/>
                </a:lnTo>
                <a:lnTo>
                  <a:pt x="44838" y="94403"/>
                </a:lnTo>
                <a:lnTo>
                  <a:pt x="45968" y="95765"/>
                </a:lnTo>
                <a:lnTo>
                  <a:pt x="47284" y="96928"/>
                </a:lnTo>
                <a:lnTo>
                  <a:pt x="48600" y="97892"/>
                </a:lnTo>
                <a:lnTo>
                  <a:pt x="50675" y="99446"/>
                </a:lnTo>
                <a:lnTo>
                  <a:pt x="51991" y="100219"/>
                </a:lnTo>
                <a:lnTo>
                  <a:pt x="53315" y="100999"/>
                </a:lnTo>
                <a:lnTo>
                  <a:pt x="50489" y="102354"/>
                </a:lnTo>
                <a:lnTo>
                  <a:pt x="48229" y="100800"/>
                </a:lnTo>
                <a:lnTo>
                  <a:pt x="45968" y="99055"/>
                </a:lnTo>
                <a:lnTo>
                  <a:pt x="44079" y="97311"/>
                </a:lnTo>
                <a:lnTo>
                  <a:pt x="42384" y="95765"/>
                </a:lnTo>
                <a:lnTo>
                  <a:pt x="43514" y="93821"/>
                </a:lnTo>
                <a:lnTo>
                  <a:pt x="43893" y="93049"/>
                </a:lnTo>
                <a:close/>
                <a:moveTo>
                  <a:pt x="92115" y="96347"/>
                </a:moveTo>
                <a:lnTo>
                  <a:pt x="93059" y="100418"/>
                </a:lnTo>
                <a:lnTo>
                  <a:pt x="92115" y="101382"/>
                </a:lnTo>
                <a:lnTo>
                  <a:pt x="91170" y="102354"/>
                </a:lnTo>
                <a:lnTo>
                  <a:pt x="90799" y="102935"/>
                </a:lnTo>
                <a:lnTo>
                  <a:pt x="90419" y="103517"/>
                </a:lnTo>
                <a:lnTo>
                  <a:pt x="90419" y="103708"/>
                </a:lnTo>
                <a:lnTo>
                  <a:pt x="87215" y="99055"/>
                </a:lnTo>
                <a:lnTo>
                  <a:pt x="88345" y="98673"/>
                </a:lnTo>
                <a:lnTo>
                  <a:pt x="89475" y="98092"/>
                </a:lnTo>
                <a:lnTo>
                  <a:pt x="90799" y="97311"/>
                </a:lnTo>
                <a:lnTo>
                  <a:pt x="92115" y="96347"/>
                </a:lnTo>
                <a:close/>
                <a:moveTo>
                  <a:pt x="41254" y="97510"/>
                </a:moveTo>
                <a:lnTo>
                  <a:pt x="41819" y="98474"/>
                </a:lnTo>
                <a:lnTo>
                  <a:pt x="42577" y="99446"/>
                </a:lnTo>
                <a:lnTo>
                  <a:pt x="43893" y="100999"/>
                </a:lnTo>
                <a:lnTo>
                  <a:pt x="45775" y="102744"/>
                </a:lnTo>
                <a:lnTo>
                  <a:pt x="47664" y="104098"/>
                </a:lnTo>
                <a:lnTo>
                  <a:pt x="44459" y="106233"/>
                </a:lnTo>
                <a:lnTo>
                  <a:pt x="43708" y="106034"/>
                </a:lnTo>
                <a:lnTo>
                  <a:pt x="42384" y="105453"/>
                </a:lnTo>
                <a:lnTo>
                  <a:pt x="41068" y="104871"/>
                </a:lnTo>
                <a:lnTo>
                  <a:pt x="39752" y="103907"/>
                </a:lnTo>
                <a:lnTo>
                  <a:pt x="38242" y="103326"/>
                </a:lnTo>
                <a:lnTo>
                  <a:pt x="37863" y="103126"/>
                </a:lnTo>
                <a:lnTo>
                  <a:pt x="39558" y="100418"/>
                </a:lnTo>
                <a:lnTo>
                  <a:pt x="41254" y="97510"/>
                </a:lnTo>
                <a:close/>
                <a:moveTo>
                  <a:pt x="93624" y="103907"/>
                </a:moveTo>
                <a:lnTo>
                  <a:pt x="94561" y="109523"/>
                </a:lnTo>
                <a:lnTo>
                  <a:pt x="91364" y="105070"/>
                </a:lnTo>
                <a:lnTo>
                  <a:pt x="91736" y="105070"/>
                </a:lnTo>
                <a:lnTo>
                  <a:pt x="92301" y="104871"/>
                </a:lnTo>
                <a:lnTo>
                  <a:pt x="92680" y="104680"/>
                </a:lnTo>
                <a:lnTo>
                  <a:pt x="93624" y="103907"/>
                </a:lnTo>
                <a:close/>
                <a:moveTo>
                  <a:pt x="36733" y="104680"/>
                </a:moveTo>
                <a:lnTo>
                  <a:pt x="37863" y="106034"/>
                </a:lnTo>
                <a:lnTo>
                  <a:pt x="39187" y="107197"/>
                </a:lnTo>
                <a:lnTo>
                  <a:pt x="41068" y="108360"/>
                </a:lnTo>
                <a:lnTo>
                  <a:pt x="38428" y="110304"/>
                </a:lnTo>
                <a:lnTo>
                  <a:pt x="37863" y="109723"/>
                </a:lnTo>
                <a:lnTo>
                  <a:pt x="37298" y="109141"/>
                </a:lnTo>
                <a:lnTo>
                  <a:pt x="35982" y="108560"/>
                </a:lnTo>
                <a:lnTo>
                  <a:pt x="35231" y="107978"/>
                </a:lnTo>
                <a:lnTo>
                  <a:pt x="34101" y="107779"/>
                </a:lnTo>
                <a:lnTo>
                  <a:pt x="35417" y="106233"/>
                </a:lnTo>
                <a:lnTo>
                  <a:pt x="36733" y="104680"/>
                </a:lnTo>
                <a:close/>
                <a:moveTo>
                  <a:pt x="63479" y="70368"/>
                </a:moveTo>
                <a:lnTo>
                  <a:pt x="64803" y="72304"/>
                </a:lnTo>
                <a:lnTo>
                  <a:pt x="67064" y="75793"/>
                </a:lnTo>
                <a:lnTo>
                  <a:pt x="69510" y="79091"/>
                </a:lnTo>
                <a:lnTo>
                  <a:pt x="74217" y="85879"/>
                </a:lnTo>
                <a:lnTo>
                  <a:pt x="78738" y="92276"/>
                </a:lnTo>
                <a:lnTo>
                  <a:pt x="83073" y="98864"/>
                </a:lnTo>
                <a:lnTo>
                  <a:pt x="87408" y="105261"/>
                </a:lnTo>
                <a:lnTo>
                  <a:pt x="91736" y="111467"/>
                </a:lnTo>
                <a:lnTo>
                  <a:pt x="90799" y="111077"/>
                </a:lnTo>
                <a:lnTo>
                  <a:pt x="85713" y="107978"/>
                </a:lnTo>
                <a:lnTo>
                  <a:pt x="80627" y="105070"/>
                </a:lnTo>
                <a:lnTo>
                  <a:pt x="76106" y="102935"/>
                </a:lnTo>
                <a:lnTo>
                  <a:pt x="73845" y="101963"/>
                </a:lnTo>
                <a:lnTo>
                  <a:pt x="71391" y="100999"/>
                </a:lnTo>
                <a:lnTo>
                  <a:pt x="67814" y="99637"/>
                </a:lnTo>
                <a:lnTo>
                  <a:pt x="65933" y="98864"/>
                </a:lnTo>
                <a:lnTo>
                  <a:pt x="64044" y="98283"/>
                </a:lnTo>
                <a:lnTo>
                  <a:pt x="64044" y="97892"/>
                </a:lnTo>
                <a:lnTo>
                  <a:pt x="64424" y="95566"/>
                </a:lnTo>
                <a:lnTo>
                  <a:pt x="64610" y="93049"/>
                </a:lnTo>
                <a:lnTo>
                  <a:pt x="64610" y="90722"/>
                </a:lnTo>
                <a:lnTo>
                  <a:pt x="64424" y="88205"/>
                </a:lnTo>
                <a:lnTo>
                  <a:pt x="64044" y="83353"/>
                </a:lnTo>
                <a:lnTo>
                  <a:pt x="63673" y="78510"/>
                </a:lnTo>
                <a:lnTo>
                  <a:pt x="63479" y="70368"/>
                </a:lnTo>
                <a:close/>
                <a:moveTo>
                  <a:pt x="56698" y="66488"/>
                </a:moveTo>
                <a:lnTo>
                  <a:pt x="53686" y="70950"/>
                </a:lnTo>
                <a:lnTo>
                  <a:pt x="50861" y="75212"/>
                </a:lnTo>
                <a:lnTo>
                  <a:pt x="46154" y="83162"/>
                </a:lnTo>
                <a:lnTo>
                  <a:pt x="41447" y="91113"/>
                </a:lnTo>
                <a:lnTo>
                  <a:pt x="37298" y="98673"/>
                </a:lnTo>
                <a:lnTo>
                  <a:pt x="34851" y="102354"/>
                </a:lnTo>
                <a:lnTo>
                  <a:pt x="33721" y="104098"/>
                </a:lnTo>
                <a:lnTo>
                  <a:pt x="32212" y="105843"/>
                </a:lnTo>
                <a:lnTo>
                  <a:pt x="30710" y="107779"/>
                </a:lnTo>
                <a:lnTo>
                  <a:pt x="29386" y="109723"/>
                </a:lnTo>
                <a:lnTo>
                  <a:pt x="28256" y="111850"/>
                </a:lnTo>
                <a:lnTo>
                  <a:pt x="27125" y="113985"/>
                </a:lnTo>
                <a:lnTo>
                  <a:pt x="27691" y="108169"/>
                </a:lnTo>
                <a:lnTo>
                  <a:pt x="28635" y="102744"/>
                </a:lnTo>
                <a:lnTo>
                  <a:pt x="29580" y="97311"/>
                </a:lnTo>
                <a:lnTo>
                  <a:pt x="30710" y="92077"/>
                </a:lnTo>
                <a:lnTo>
                  <a:pt x="31840" y="87042"/>
                </a:lnTo>
                <a:lnTo>
                  <a:pt x="32777" y="81808"/>
                </a:lnTo>
                <a:lnTo>
                  <a:pt x="33535" y="76574"/>
                </a:lnTo>
                <a:lnTo>
                  <a:pt x="33342" y="75992"/>
                </a:lnTo>
                <a:lnTo>
                  <a:pt x="34472" y="76375"/>
                </a:lnTo>
                <a:lnTo>
                  <a:pt x="35796" y="76184"/>
                </a:lnTo>
                <a:lnTo>
                  <a:pt x="37298" y="75793"/>
                </a:lnTo>
                <a:lnTo>
                  <a:pt x="38807" y="75212"/>
                </a:lnTo>
                <a:lnTo>
                  <a:pt x="41447" y="73857"/>
                </a:lnTo>
                <a:lnTo>
                  <a:pt x="43708" y="72885"/>
                </a:lnTo>
                <a:lnTo>
                  <a:pt x="50296" y="69786"/>
                </a:lnTo>
                <a:lnTo>
                  <a:pt x="56698" y="66488"/>
                </a:lnTo>
                <a:close/>
                <a:moveTo>
                  <a:pt x="32777" y="109141"/>
                </a:moveTo>
                <a:lnTo>
                  <a:pt x="33342" y="109723"/>
                </a:lnTo>
                <a:lnTo>
                  <a:pt x="33907" y="110105"/>
                </a:lnTo>
                <a:lnTo>
                  <a:pt x="35231" y="111077"/>
                </a:lnTo>
                <a:lnTo>
                  <a:pt x="36361" y="111659"/>
                </a:lnTo>
                <a:lnTo>
                  <a:pt x="33342" y="113594"/>
                </a:lnTo>
                <a:lnTo>
                  <a:pt x="32212" y="114176"/>
                </a:lnTo>
                <a:lnTo>
                  <a:pt x="30896" y="114758"/>
                </a:lnTo>
                <a:lnTo>
                  <a:pt x="28256" y="115530"/>
                </a:lnTo>
                <a:lnTo>
                  <a:pt x="29014" y="114949"/>
                </a:lnTo>
                <a:lnTo>
                  <a:pt x="29580" y="114176"/>
                </a:lnTo>
                <a:lnTo>
                  <a:pt x="30710" y="112431"/>
                </a:lnTo>
                <a:lnTo>
                  <a:pt x="31840" y="110687"/>
                </a:lnTo>
                <a:lnTo>
                  <a:pt x="32777" y="109141"/>
                </a:lnTo>
                <a:close/>
                <a:moveTo>
                  <a:pt x="60654" y="0"/>
                </a:moveTo>
                <a:lnTo>
                  <a:pt x="60089" y="199"/>
                </a:lnTo>
                <a:lnTo>
                  <a:pt x="59523" y="581"/>
                </a:lnTo>
                <a:lnTo>
                  <a:pt x="59152" y="581"/>
                </a:lnTo>
                <a:lnTo>
                  <a:pt x="58022" y="1163"/>
                </a:lnTo>
                <a:lnTo>
                  <a:pt x="57077" y="1943"/>
                </a:lnTo>
                <a:lnTo>
                  <a:pt x="56326" y="2716"/>
                </a:lnTo>
                <a:lnTo>
                  <a:pt x="55568" y="3688"/>
                </a:lnTo>
                <a:lnTo>
                  <a:pt x="54066" y="5815"/>
                </a:lnTo>
                <a:lnTo>
                  <a:pt x="52935" y="8340"/>
                </a:lnTo>
                <a:lnTo>
                  <a:pt x="51991" y="11049"/>
                </a:lnTo>
                <a:lnTo>
                  <a:pt x="51240" y="13574"/>
                </a:lnTo>
                <a:lnTo>
                  <a:pt x="49924" y="18227"/>
                </a:lnTo>
                <a:lnTo>
                  <a:pt x="48229" y="23262"/>
                </a:lnTo>
                <a:lnTo>
                  <a:pt x="47284" y="25787"/>
                </a:lnTo>
                <a:lnTo>
                  <a:pt x="46154" y="28113"/>
                </a:lnTo>
                <a:lnTo>
                  <a:pt x="44644" y="30631"/>
                </a:lnTo>
                <a:lnTo>
                  <a:pt x="42949" y="33148"/>
                </a:lnTo>
                <a:lnTo>
                  <a:pt x="41633" y="35674"/>
                </a:lnTo>
                <a:lnTo>
                  <a:pt x="40882" y="37028"/>
                </a:lnTo>
                <a:lnTo>
                  <a:pt x="40317" y="38382"/>
                </a:lnTo>
                <a:lnTo>
                  <a:pt x="37863" y="39163"/>
                </a:lnTo>
                <a:lnTo>
                  <a:pt x="35417" y="39745"/>
                </a:lnTo>
                <a:lnTo>
                  <a:pt x="30330" y="40709"/>
                </a:lnTo>
                <a:lnTo>
                  <a:pt x="19972" y="42262"/>
                </a:lnTo>
                <a:lnTo>
                  <a:pt x="13942" y="43035"/>
                </a:lnTo>
                <a:lnTo>
                  <a:pt x="7725" y="43815"/>
                </a:lnTo>
                <a:lnTo>
                  <a:pt x="5844" y="44007"/>
                </a:lnTo>
                <a:lnTo>
                  <a:pt x="3955" y="44007"/>
                </a:lnTo>
                <a:lnTo>
                  <a:pt x="1888" y="44198"/>
                </a:lnTo>
                <a:lnTo>
                  <a:pt x="1130" y="44588"/>
                </a:lnTo>
                <a:lnTo>
                  <a:pt x="379" y="44979"/>
                </a:lnTo>
                <a:lnTo>
                  <a:pt x="0" y="45560"/>
                </a:lnTo>
                <a:lnTo>
                  <a:pt x="0" y="46142"/>
                </a:lnTo>
                <a:lnTo>
                  <a:pt x="0" y="46723"/>
                </a:lnTo>
                <a:lnTo>
                  <a:pt x="0" y="47496"/>
                </a:lnTo>
                <a:lnTo>
                  <a:pt x="379" y="48078"/>
                </a:lnTo>
                <a:lnTo>
                  <a:pt x="1130" y="49623"/>
                </a:lnTo>
                <a:lnTo>
                  <a:pt x="2260" y="50786"/>
                </a:lnTo>
                <a:lnTo>
                  <a:pt x="3390" y="51758"/>
                </a:lnTo>
                <a:lnTo>
                  <a:pt x="5279" y="53503"/>
                </a:lnTo>
                <a:lnTo>
                  <a:pt x="7160" y="55247"/>
                </a:lnTo>
                <a:lnTo>
                  <a:pt x="11302" y="58546"/>
                </a:lnTo>
                <a:lnTo>
                  <a:pt x="15258" y="62226"/>
                </a:lnTo>
                <a:lnTo>
                  <a:pt x="19407" y="65907"/>
                </a:lnTo>
                <a:lnTo>
                  <a:pt x="22039" y="68233"/>
                </a:lnTo>
                <a:lnTo>
                  <a:pt x="24679" y="70758"/>
                </a:lnTo>
                <a:lnTo>
                  <a:pt x="27125" y="73467"/>
                </a:lnTo>
                <a:lnTo>
                  <a:pt x="28256" y="75020"/>
                </a:lnTo>
                <a:lnTo>
                  <a:pt x="29200" y="76574"/>
                </a:lnTo>
                <a:lnTo>
                  <a:pt x="29580" y="77155"/>
                </a:lnTo>
                <a:lnTo>
                  <a:pt x="30330" y="77347"/>
                </a:lnTo>
                <a:lnTo>
                  <a:pt x="29014" y="82389"/>
                </a:lnTo>
                <a:lnTo>
                  <a:pt x="27884" y="87424"/>
                </a:lnTo>
                <a:lnTo>
                  <a:pt x="25809" y="97701"/>
                </a:lnTo>
                <a:lnTo>
                  <a:pt x="24865" y="102545"/>
                </a:lnTo>
                <a:lnTo>
                  <a:pt x="23928" y="107779"/>
                </a:lnTo>
                <a:lnTo>
                  <a:pt x="23549" y="110495"/>
                </a:lnTo>
                <a:lnTo>
                  <a:pt x="23170" y="113013"/>
                </a:lnTo>
                <a:lnTo>
                  <a:pt x="23170" y="115530"/>
                </a:lnTo>
                <a:lnTo>
                  <a:pt x="23363" y="118056"/>
                </a:lnTo>
                <a:lnTo>
                  <a:pt x="23549" y="118828"/>
                </a:lnTo>
                <a:lnTo>
                  <a:pt x="23928" y="119219"/>
                </a:lnTo>
                <a:lnTo>
                  <a:pt x="24679" y="119601"/>
                </a:lnTo>
                <a:lnTo>
                  <a:pt x="25244" y="119601"/>
                </a:lnTo>
                <a:lnTo>
                  <a:pt x="26189" y="119800"/>
                </a:lnTo>
                <a:lnTo>
                  <a:pt x="27319" y="119992"/>
                </a:lnTo>
                <a:lnTo>
                  <a:pt x="28449" y="119800"/>
                </a:lnTo>
                <a:lnTo>
                  <a:pt x="29386" y="119601"/>
                </a:lnTo>
                <a:lnTo>
                  <a:pt x="31646" y="119020"/>
                </a:lnTo>
                <a:lnTo>
                  <a:pt x="34101" y="117857"/>
                </a:lnTo>
                <a:lnTo>
                  <a:pt x="36167" y="116502"/>
                </a:lnTo>
                <a:lnTo>
                  <a:pt x="38428" y="115148"/>
                </a:lnTo>
                <a:lnTo>
                  <a:pt x="41819" y="112630"/>
                </a:lnTo>
                <a:lnTo>
                  <a:pt x="44273" y="111077"/>
                </a:lnTo>
                <a:lnTo>
                  <a:pt x="46719" y="109523"/>
                </a:lnTo>
                <a:lnTo>
                  <a:pt x="51991" y="106616"/>
                </a:lnTo>
                <a:lnTo>
                  <a:pt x="57077" y="103708"/>
                </a:lnTo>
                <a:lnTo>
                  <a:pt x="59523" y="102162"/>
                </a:lnTo>
                <a:lnTo>
                  <a:pt x="61977" y="100609"/>
                </a:lnTo>
                <a:lnTo>
                  <a:pt x="62914" y="101382"/>
                </a:lnTo>
                <a:lnTo>
                  <a:pt x="64044" y="101963"/>
                </a:lnTo>
                <a:lnTo>
                  <a:pt x="66498" y="103126"/>
                </a:lnTo>
                <a:lnTo>
                  <a:pt x="72150" y="105261"/>
                </a:lnTo>
                <a:lnTo>
                  <a:pt x="74975" y="106616"/>
                </a:lnTo>
                <a:lnTo>
                  <a:pt x="77801" y="107978"/>
                </a:lnTo>
                <a:lnTo>
                  <a:pt x="82887" y="110687"/>
                </a:lnTo>
                <a:lnTo>
                  <a:pt x="87973" y="113786"/>
                </a:lnTo>
                <a:lnTo>
                  <a:pt x="89854" y="115148"/>
                </a:lnTo>
                <a:lnTo>
                  <a:pt x="91929" y="116502"/>
                </a:lnTo>
                <a:lnTo>
                  <a:pt x="93059" y="117084"/>
                </a:lnTo>
                <a:lnTo>
                  <a:pt x="94190" y="117665"/>
                </a:lnTo>
                <a:lnTo>
                  <a:pt x="95320" y="117857"/>
                </a:lnTo>
                <a:lnTo>
                  <a:pt x="96450" y="117665"/>
                </a:lnTo>
                <a:lnTo>
                  <a:pt x="96822" y="117665"/>
                </a:lnTo>
                <a:lnTo>
                  <a:pt x="97015" y="117275"/>
                </a:lnTo>
                <a:lnTo>
                  <a:pt x="97766" y="117084"/>
                </a:lnTo>
                <a:lnTo>
                  <a:pt x="98331" y="116693"/>
                </a:lnTo>
                <a:lnTo>
                  <a:pt x="98711" y="116112"/>
                </a:lnTo>
                <a:lnTo>
                  <a:pt x="98896" y="115339"/>
                </a:lnTo>
                <a:lnTo>
                  <a:pt x="98711" y="112049"/>
                </a:lnTo>
                <a:lnTo>
                  <a:pt x="98331" y="108751"/>
                </a:lnTo>
                <a:lnTo>
                  <a:pt x="97766" y="105652"/>
                </a:lnTo>
                <a:lnTo>
                  <a:pt x="97201" y="102354"/>
                </a:lnTo>
                <a:lnTo>
                  <a:pt x="95506" y="95956"/>
                </a:lnTo>
                <a:lnTo>
                  <a:pt x="93810" y="89559"/>
                </a:lnTo>
                <a:lnTo>
                  <a:pt x="92115" y="83353"/>
                </a:lnTo>
                <a:lnTo>
                  <a:pt x="91929" y="82772"/>
                </a:lnTo>
                <a:lnTo>
                  <a:pt x="90419" y="77155"/>
                </a:lnTo>
                <a:lnTo>
                  <a:pt x="90419" y="76765"/>
                </a:lnTo>
                <a:lnTo>
                  <a:pt x="90234" y="76184"/>
                </a:lnTo>
                <a:lnTo>
                  <a:pt x="90040" y="75793"/>
                </a:lnTo>
                <a:lnTo>
                  <a:pt x="90419" y="75602"/>
                </a:lnTo>
                <a:lnTo>
                  <a:pt x="90799" y="75411"/>
                </a:lnTo>
                <a:lnTo>
                  <a:pt x="91364" y="74829"/>
                </a:lnTo>
                <a:lnTo>
                  <a:pt x="91736" y="74439"/>
                </a:lnTo>
                <a:lnTo>
                  <a:pt x="93624" y="72503"/>
                </a:lnTo>
                <a:lnTo>
                  <a:pt x="95691" y="70758"/>
                </a:lnTo>
                <a:lnTo>
                  <a:pt x="99841" y="67070"/>
                </a:lnTo>
                <a:lnTo>
                  <a:pt x="103982" y="63780"/>
                </a:lnTo>
                <a:lnTo>
                  <a:pt x="108124" y="60290"/>
                </a:lnTo>
                <a:lnTo>
                  <a:pt x="110013" y="58346"/>
                </a:lnTo>
                <a:lnTo>
                  <a:pt x="111894" y="56602"/>
                </a:lnTo>
                <a:lnTo>
                  <a:pt x="113775" y="54475"/>
                </a:lnTo>
                <a:lnTo>
                  <a:pt x="115285" y="52340"/>
                </a:lnTo>
                <a:lnTo>
                  <a:pt x="117917" y="49432"/>
                </a:lnTo>
                <a:lnTo>
                  <a:pt x="119241" y="47687"/>
                </a:lnTo>
                <a:lnTo>
                  <a:pt x="119612" y="46914"/>
                </a:lnTo>
                <a:lnTo>
                  <a:pt x="119992" y="45943"/>
                </a:lnTo>
                <a:lnTo>
                  <a:pt x="119992" y="45751"/>
                </a:lnTo>
                <a:lnTo>
                  <a:pt x="119806" y="44979"/>
                </a:lnTo>
                <a:lnTo>
                  <a:pt x="119427" y="44397"/>
                </a:lnTo>
                <a:lnTo>
                  <a:pt x="118862" y="43616"/>
                </a:lnTo>
                <a:lnTo>
                  <a:pt x="118111" y="43234"/>
                </a:lnTo>
                <a:lnTo>
                  <a:pt x="117166" y="42844"/>
                </a:lnTo>
                <a:lnTo>
                  <a:pt x="116222" y="42652"/>
                </a:lnTo>
                <a:lnTo>
                  <a:pt x="114341" y="42453"/>
                </a:lnTo>
                <a:lnTo>
                  <a:pt x="112459" y="42262"/>
                </a:lnTo>
                <a:lnTo>
                  <a:pt x="106808" y="41872"/>
                </a:lnTo>
                <a:lnTo>
                  <a:pt x="101343" y="41489"/>
                </a:lnTo>
                <a:lnTo>
                  <a:pt x="96071" y="41489"/>
                </a:lnTo>
                <a:lnTo>
                  <a:pt x="90985" y="41099"/>
                </a:lnTo>
                <a:lnTo>
                  <a:pt x="88910" y="40908"/>
                </a:lnTo>
                <a:lnTo>
                  <a:pt x="86843" y="40517"/>
                </a:lnTo>
                <a:lnTo>
                  <a:pt x="84768" y="39936"/>
                </a:lnTo>
                <a:lnTo>
                  <a:pt x="82694" y="39745"/>
                </a:lnTo>
                <a:lnTo>
                  <a:pt x="82508" y="39354"/>
                </a:lnTo>
                <a:lnTo>
                  <a:pt x="82322" y="38773"/>
                </a:lnTo>
                <a:lnTo>
                  <a:pt x="80627" y="36638"/>
                </a:lnTo>
                <a:lnTo>
                  <a:pt x="79117" y="34511"/>
                </a:lnTo>
                <a:lnTo>
                  <a:pt x="77607" y="32184"/>
                </a:lnTo>
                <a:lnTo>
                  <a:pt x="76291" y="29858"/>
                </a:lnTo>
                <a:lnTo>
                  <a:pt x="73652" y="25206"/>
                </a:lnTo>
                <a:lnTo>
                  <a:pt x="71391" y="20163"/>
                </a:lnTo>
                <a:lnTo>
                  <a:pt x="66870" y="10276"/>
                </a:lnTo>
                <a:lnTo>
                  <a:pt x="64424" y="5433"/>
                </a:lnTo>
                <a:lnTo>
                  <a:pt x="61784" y="581"/>
                </a:lnTo>
                <a:lnTo>
                  <a:pt x="61219" y="199"/>
                </a:lnTo>
                <a:lnTo>
                  <a:pt x="60654" y="0"/>
                </a:lnTo>
                <a:close/>
              </a:path>
            </a:pathLst>
          </a:custGeom>
          <a:solidFill>
            <a:srgbClr val="FFFFFF"/>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6D9EEB"/>
              </a:solidFill>
              <a:latin typeface="Arial"/>
              <a:ea typeface="Arial"/>
              <a:cs typeface="Arial"/>
              <a:sym typeface="Arial"/>
            </a:endParaRPr>
          </a:p>
        </p:txBody>
      </p:sp>
      <p:sp>
        <p:nvSpPr>
          <p:cNvPr id="65" name="Shape 65"/>
          <p:cNvSpPr/>
          <p:nvPr/>
        </p:nvSpPr>
        <p:spPr>
          <a:xfrm rot="2487341">
            <a:off x="4271227" y="2225434"/>
            <a:ext cx="244676" cy="237762"/>
          </a:xfrm>
          <a:custGeom>
            <a:avLst/>
            <a:gdLst/>
            <a:ahLst/>
            <a:cxnLst/>
            <a:rect l="0" t="0" r="0" b="0"/>
            <a:pathLst>
              <a:path w="120000" h="120000" extrusionOk="0">
                <a:moveTo>
                  <a:pt x="61598" y="7369"/>
                </a:moveTo>
                <a:lnTo>
                  <a:pt x="63859" y="12212"/>
                </a:lnTo>
                <a:lnTo>
                  <a:pt x="62728" y="12794"/>
                </a:lnTo>
                <a:lnTo>
                  <a:pt x="61598" y="13574"/>
                </a:lnTo>
                <a:lnTo>
                  <a:pt x="61412" y="13957"/>
                </a:lnTo>
                <a:lnTo>
                  <a:pt x="61412" y="10667"/>
                </a:lnTo>
                <a:lnTo>
                  <a:pt x="61598" y="7369"/>
                </a:lnTo>
                <a:close/>
                <a:moveTo>
                  <a:pt x="64803" y="14347"/>
                </a:moveTo>
                <a:lnTo>
                  <a:pt x="65740" y="16092"/>
                </a:lnTo>
                <a:lnTo>
                  <a:pt x="64610" y="16865"/>
                </a:lnTo>
                <a:lnTo>
                  <a:pt x="63479" y="17645"/>
                </a:lnTo>
                <a:lnTo>
                  <a:pt x="62543" y="18227"/>
                </a:lnTo>
                <a:lnTo>
                  <a:pt x="61598" y="19191"/>
                </a:lnTo>
                <a:lnTo>
                  <a:pt x="61412" y="16482"/>
                </a:lnTo>
                <a:lnTo>
                  <a:pt x="62914" y="15702"/>
                </a:lnTo>
                <a:lnTo>
                  <a:pt x="63859" y="15120"/>
                </a:lnTo>
                <a:lnTo>
                  <a:pt x="64803" y="14347"/>
                </a:lnTo>
                <a:close/>
                <a:moveTo>
                  <a:pt x="67064" y="18609"/>
                </a:moveTo>
                <a:lnTo>
                  <a:pt x="68000" y="20936"/>
                </a:lnTo>
                <a:lnTo>
                  <a:pt x="67249" y="21135"/>
                </a:lnTo>
                <a:lnTo>
                  <a:pt x="66498" y="21716"/>
                </a:lnTo>
                <a:lnTo>
                  <a:pt x="65175" y="22680"/>
                </a:lnTo>
                <a:lnTo>
                  <a:pt x="63673" y="23843"/>
                </a:lnTo>
                <a:lnTo>
                  <a:pt x="62349" y="25206"/>
                </a:lnTo>
                <a:lnTo>
                  <a:pt x="61977" y="21907"/>
                </a:lnTo>
                <a:lnTo>
                  <a:pt x="63293" y="21135"/>
                </a:lnTo>
                <a:lnTo>
                  <a:pt x="64424" y="20163"/>
                </a:lnTo>
                <a:lnTo>
                  <a:pt x="66305" y="19000"/>
                </a:lnTo>
                <a:lnTo>
                  <a:pt x="67064" y="18609"/>
                </a:lnTo>
                <a:close/>
                <a:moveTo>
                  <a:pt x="69510" y="23461"/>
                </a:moveTo>
                <a:lnTo>
                  <a:pt x="69510" y="23652"/>
                </a:lnTo>
                <a:lnTo>
                  <a:pt x="70261" y="25206"/>
                </a:lnTo>
                <a:lnTo>
                  <a:pt x="68565" y="26170"/>
                </a:lnTo>
                <a:lnTo>
                  <a:pt x="67064" y="27333"/>
                </a:lnTo>
                <a:lnTo>
                  <a:pt x="64803" y="28886"/>
                </a:lnTo>
                <a:lnTo>
                  <a:pt x="62543" y="30440"/>
                </a:lnTo>
                <a:lnTo>
                  <a:pt x="62349" y="27914"/>
                </a:lnTo>
                <a:lnTo>
                  <a:pt x="63479" y="27532"/>
                </a:lnTo>
                <a:lnTo>
                  <a:pt x="64424" y="26950"/>
                </a:lnTo>
                <a:lnTo>
                  <a:pt x="66119" y="25588"/>
                </a:lnTo>
                <a:lnTo>
                  <a:pt x="68380" y="24043"/>
                </a:lnTo>
                <a:lnTo>
                  <a:pt x="69510" y="23461"/>
                </a:lnTo>
                <a:close/>
                <a:moveTo>
                  <a:pt x="71770" y="28113"/>
                </a:moveTo>
                <a:lnTo>
                  <a:pt x="72715" y="30240"/>
                </a:lnTo>
                <a:lnTo>
                  <a:pt x="67629" y="33347"/>
                </a:lnTo>
                <a:lnTo>
                  <a:pt x="65175" y="34893"/>
                </a:lnTo>
                <a:lnTo>
                  <a:pt x="63859" y="35674"/>
                </a:lnTo>
                <a:lnTo>
                  <a:pt x="62728" y="36638"/>
                </a:lnTo>
                <a:lnTo>
                  <a:pt x="62543" y="32766"/>
                </a:lnTo>
                <a:lnTo>
                  <a:pt x="63673" y="32567"/>
                </a:lnTo>
                <a:lnTo>
                  <a:pt x="64803" y="32184"/>
                </a:lnTo>
                <a:lnTo>
                  <a:pt x="67064" y="31021"/>
                </a:lnTo>
                <a:lnTo>
                  <a:pt x="70075" y="29077"/>
                </a:lnTo>
                <a:lnTo>
                  <a:pt x="71770" y="28113"/>
                </a:lnTo>
                <a:close/>
                <a:moveTo>
                  <a:pt x="74217" y="33347"/>
                </a:moveTo>
                <a:lnTo>
                  <a:pt x="74782" y="34511"/>
                </a:lnTo>
                <a:lnTo>
                  <a:pt x="73466" y="35283"/>
                </a:lnTo>
                <a:lnTo>
                  <a:pt x="72335" y="36255"/>
                </a:lnTo>
                <a:lnTo>
                  <a:pt x="70075" y="38000"/>
                </a:lnTo>
                <a:lnTo>
                  <a:pt x="68194" y="39163"/>
                </a:lnTo>
                <a:lnTo>
                  <a:pt x="66498" y="40709"/>
                </a:lnTo>
                <a:lnTo>
                  <a:pt x="64803" y="42262"/>
                </a:lnTo>
                <a:lnTo>
                  <a:pt x="63293" y="44007"/>
                </a:lnTo>
                <a:lnTo>
                  <a:pt x="62914" y="38191"/>
                </a:lnTo>
                <a:lnTo>
                  <a:pt x="64424" y="38191"/>
                </a:lnTo>
                <a:lnTo>
                  <a:pt x="65740" y="37610"/>
                </a:lnTo>
                <a:lnTo>
                  <a:pt x="68380" y="36446"/>
                </a:lnTo>
                <a:lnTo>
                  <a:pt x="71391" y="34893"/>
                </a:lnTo>
                <a:lnTo>
                  <a:pt x="74217" y="33347"/>
                </a:lnTo>
                <a:close/>
                <a:moveTo>
                  <a:pt x="115850" y="47305"/>
                </a:moveTo>
                <a:lnTo>
                  <a:pt x="114534" y="48269"/>
                </a:lnTo>
                <a:lnTo>
                  <a:pt x="113404" y="49432"/>
                </a:lnTo>
                <a:lnTo>
                  <a:pt x="112839" y="49241"/>
                </a:lnTo>
                <a:lnTo>
                  <a:pt x="110950" y="49049"/>
                </a:lnTo>
                <a:lnTo>
                  <a:pt x="115850" y="47305"/>
                </a:lnTo>
                <a:close/>
                <a:moveTo>
                  <a:pt x="16953" y="46524"/>
                </a:moveTo>
                <a:lnTo>
                  <a:pt x="16202" y="47687"/>
                </a:lnTo>
                <a:lnTo>
                  <a:pt x="15823" y="48850"/>
                </a:lnTo>
                <a:lnTo>
                  <a:pt x="15823" y="49241"/>
                </a:lnTo>
                <a:lnTo>
                  <a:pt x="15823" y="49822"/>
                </a:lnTo>
                <a:lnTo>
                  <a:pt x="14507" y="49241"/>
                </a:lnTo>
                <a:lnTo>
                  <a:pt x="12997" y="48659"/>
                </a:lnTo>
                <a:lnTo>
                  <a:pt x="9800" y="47496"/>
                </a:lnTo>
                <a:lnTo>
                  <a:pt x="16953" y="46524"/>
                </a:lnTo>
                <a:close/>
                <a:moveTo>
                  <a:pt x="23363" y="45751"/>
                </a:moveTo>
                <a:lnTo>
                  <a:pt x="20723" y="48850"/>
                </a:lnTo>
                <a:lnTo>
                  <a:pt x="19779" y="50205"/>
                </a:lnTo>
                <a:lnTo>
                  <a:pt x="17712" y="50013"/>
                </a:lnTo>
                <a:lnTo>
                  <a:pt x="17898" y="49822"/>
                </a:lnTo>
                <a:lnTo>
                  <a:pt x="18649" y="49241"/>
                </a:lnTo>
                <a:lnTo>
                  <a:pt x="19214" y="48269"/>
                </a:lnTo>
                <a:lnTo>
                  <a:pt x="20158" y="47305"/>
                </a:lnTo>
                <a:lnTo>
                  <a:pt x="21288" y="46333"/>
                </a:lnTo>
                <a:lnTo>
                  <a:pt x="21854" y="45943"/>
                </a:lnTo>
                <a:lnTo>
                  <a:pt x="23363" y="45751"/>
                </a:lnTo>
                <a:close/>
                <a:moveTo>
                  <a:pt x="76477" y="37219"/>
                </a:moveTo>
                <a:lnTo>
                  <a:pt x="77236" y="38382"/>
                </a:lnTo>
                <a:lnTo>
                  <a:pt x="77042" y="38382"/>
                </a:lnTo>
                <a:lnTo>
                  <a:pt x="75347" y="40326"/>
                </a:lnTo>
                <a:lnTo>
                  <a:pt x="73466" y="42071"/>
                </a:lnTo>
                <a:lnTo>
                  <a:pt x="69510" y="45560"/>
                </a:lnTo>
                <a:lnTo>
                  <a:pt x="66498" y="48078"/>
                </a:lnTo>
                <a:lnTo>
                  <a:pt x="64989" y="49241"/>
                </a:lnTo>
                <a:lnTo>
                  <a:pt x="63479" y="50595"/>
                </a:lnTo>
                <a:lnTo>
                  <a:pt x="63293" y="45361"/>
                </a:lnTo>
                <a:lnTo>
                  <a:pt x="65554" y="44397"/>
                </a:lnTo>
                <a:lnTo>
                  <a:pt x="67629" y="43035"/>
                </a:lnTo>
                <a:lnTo>
                  <a:pt x="71585" y="40517"/>
                </a:lnTo>
                <a:lnTo>
                  <a:pt x="73845" y="39163"/>
                </a:lnTo>
                <a:lnTo>
                  <a:pt x="75161" y="38191"/>
                </a:lnTo>
                <a:lnTo>
                  <a:pt x="76477" y="37219"/>
                </a:lnTo>
                <a:close/>
                <a:moveTo>
                  <a:pt x="30710" y="44588"/>
                </a:moveTo>
                <a:lnTo>
                  <a:pt x="29951" y="45560"/>
                </a:lnTo>
                <a:lnTo>
                  <a:pt x="28821" y="47687"/>
                </a:lnTo>
                <a:lnTo>
                  <a:pt x="27505" y="49623"/>
                </a:lnTo>
                <a:lnTo>
                  <a:pt x="27125" y="50404"/>
                </a:lnTo>
                <a:lnTo>
                  <a:pt x="26754" y="51177"/>
                </a:lnTo>
                <a:lnTo>
                  <a:pt x="24493" y="50786"/>
                </a:lnTo>
                <a:lnTo>
                  <a:pt x="22604" y="50404"/>
                </a:lnTo>
                <a:lnTo>
                  <a:pt x="23735" y="49241"/>
                </a:lnTo>
                <a:lnTo>
                  <a:pt x="26560" y="46142"/>
                </a:lnTo>
                <a:lnTo>
                  <a:pt x="27884" y="44979"/>
                </a:lnTo>
                <a:lnTo>
                  <a:pt x="30710" y="44588"/>
                </a:lnTo>
                <a:close/>
                <a:moveTo>
                  <a:pt x="39558" y="42652"/>
                </a:moveTo>
                <a:lnTo>
                  <a:pt x="38622" y="43616"/>
                </a:lnTo>
                <a:lnTo>
                  <a:pt x="37677" y="44588"/>
                </a:lnTo>
                <a:lnTo>
                  <a:pt x="35982" y="46723"/>
                </a:lnTo>
                <a:lnTo>
                  <a:pt x="33907" y="49432"/>
                </a:lnTo>
                <a:lnTo>
                  <a:pt x="32777" y="50985"/>
                </a:lnTo>
                <a:lnTo>
                  <a:pt x="31840" y="52531"/>
                </a:lnTo>
                <a:lnTo>
                  <a:pt x="28821" y="51758"/>
                </a:lnTo>
                <a:lnTo>
                  <a:pt x="29580" y="50985"/>
                </a:lnTo>
                <a:lnTo>
                  <a:pt x="29951" y="50013"/>
                </a:lnTo>
                <a:lnTo>
                  <a:pt x="30896" y="48468"/>
                </a:lnTo>
                <a:lnTo>
                  <a:pt x="32026" y="46723"/>
                </a:lnTo>
                <a:lnTo>
                  <a:pt x="33342" y="45361"/>
                </a:lnTo>
                <a:lnTo>
                  <a:pt x="34101" y="44588"/>
                </a:lnTo>
                <a:lnTo>
                  <a:pt x="35037" y="43815"/>
                </a:lnTo>
                <a:lnTo>
                  <a:pt x="39558" y="42652"/>
                </a:lnTo>
                <a:close/>
                <a:moveTo>
                  <a:pt x="108883" y="49822"/>
                </a:moveTo>
                <a:lnTo>
                  <a:pt x="109448" y="50404"/>
                </a:lnTo>
                <a:lnTo>
                  <a:pt x="110199" y="50786"/>
                </a:lnTo>
                <a:lnTo>
                  <a:pt x="111708" y="51368"/>
                </a:lnTo>
                <a:lnTo>
                  <a:pt x="109820" y="53694"/>
                </a:lnTo>
                <a:lnTo>
                  <a:pt x="108503" y="52921"/>
                </a:lnTo>
                <a:lnTo>
                  <a:pt x="107187" y="52148"/>
                </a:lnTo>
                <a:lnTo>
                  <a:pt x="105864" y="51758"/>
                </a:lnTo>
                <a:lnTo>
                  <a:pt x="104362" y="51368"/>
                </a:lnTo>
                <a:lnTo>
                  <a:pt x="108883" y="49822"/>
                </a:lnTo>
                <a:close/>
                <a:moveTo>
                  <a:pt x="43143" y="43425"/>
                </a:moveTo>
                <a:lnTo>
                  <a:pt x="44273" y="44779"/>
                </a:lnTo>
                <a:lnTo>
                  <a:pt x="45209" y="45943"/>
                </a:lnTo>
                <a:lnTo>
                  <a:pt x="45024" y="45943"/>
                </a:lnTo>
                <a:lnTo>
                  <a:pt x="43893" y="46524"/>
                </a:lnTo>
                <a:lnTo>
                  <a:pt x="42949" y="47496"/>
                </a:lnTo>
                <a:lnTo>
                  <a:pt x="41447" y="49432"/>
                </a:lnTo>
                <a:lnTo>
                  <a:pt x="39558" y="51567"/>
                </a:lnTo>
                <a:lnTo>
                  <a:pt x="38622" y="52730"/>
                </a:lnTo>
                <a:lnTo>
                  <a:pt x="38056" y="53893"/>
                </a:lnTo>
                <a:lnTo>
                  <a:pt x="34286" y="53112"/>
                </a:lnTo>
                <a:lnTo>
                  <a:pt x="35231" y="52148"/>
                </a:lnTo>
                <a:lnTo>
                  <a:pt x="35982" y="51177"/>
                </a:lnTo>
                <a:lnTo>
                  <a:pt x="37491" y="49049"/>
                </a:lnTo>
                <a:lnTo>
                  <a:pt x="39938" y="46333"/>
                </a:lnTo>
                <a:lnTo>
                  <a:pt x="41447" y="44979"/>
                </a:lnTo>
                <a:lnTo>
                  <a:pt x="42384" y="44198"/>
                </a:lnTo>
                <a:lnTo>
                  <a:pt x="42949" y="43425"/>
                </a:lnTo>
                <a:close/>
                <a:moveTo>
                  <a:pt x="46719" y="47496"/>
                </a:moveTo>
                <a:lnTo>
                  <a:pt x="48600" y="49822"/>
                </a:lnTo>
                <a:lnTo>
                  <a:pt x="47664" y="51177"/>
                </a:lnTo>
                <a:lnTo>
                  <a:pt x="46533" y="52921"/>
                </a:lnTo>
                <a:lnTo>
                  <a:pt x="45589" y="54666"/>
                </a:lnTo>
                <a:lnTo>
                  <a:pt x="45209" y="55247"/>
                </a:lnTo>
                <a:lnTo>
                  <a:pt x="45209" y="55829"/>
                </a:lnTo>
                <a:lnTo>
                  <a:pt x="40503" y="54475"/>
                </a:lnTo>
                <a:lnTo>
                  <a:pt x="41819" y="53312"/>
                </a:lnTo>
                <a:lnTo>
                  <a:pt x="42949" y="52148"/>
                </a:lnTo>
                <a:lnTo>
                  <a:pt x="44644" y="50013"/>
                </a:lnTo>
                <a:lnTo>
                  <a:pt x="45589" y="49049"/>
                </a:lnTo>
                <a:lnTo>
                  <a:pt x="46533" y="47886"/>
                </a:lnTo>
                <a:lnTo>
                  <a:pt x="46719" y="47496"/>
                </a:lnTo>
                <a:close/>
                <a:moveTo>
                  <a:pt x="58207" y="7369"/>
                </a:moveTo>
                <a:lnTo>
                  <a:pt x="57828" y="8922"/>
                </a:lnTo>
                <a:lnTo>
                  <a:pt x="57828" y="10468"/>
                </a:lnTo>
                <a:lnTo>
                  <a:pt x="57828" y="13574"/>
                </a:lnTo>
                <a:lnTo>
                  <a:pt x="58022" y="16673"/>
                </a:lnTo>
                <a:lnTo>
                  <a:pt x="58207" y="19772"/>
                </a:lnTo>
                <a:lnTo>
                  <a:pt x="58772" y="26170"/>
                </a:lnTo>
                <a:lnTo>
                  <a:pt x="59338" y="33730"/>
                </a:lnTo>
                <a:lnTo>
                  <a:pt x="59717" y="41290"/>
                </a:lnTo>
                <a:lnTo>
                  <a:pt x="59717" y="48850"/>
                </a:lnTo>
                <a:lnTo>
                  <a:pt x="59717" y="56411"/>
                </a:lnTo>
                <a:lnTo>
                  <a:pt x="58207" y="54857"/>
                </a:lnTo>
                <a:lnTo>
                  <a:pt x="56698" y="53503"/>
                </a:lnTo>
                <a:lnTo>
                  <a:pt x="54437" y="51567"/>
                </a:lnTo>
                <a:lnTo>
                  <a:pt x="50489" y="47106"/>
                </a:lnTo>
                <a:lnTo>
                  <a:pt x="46340" y="42652"/>
                </a:lnTo>
                <a:lnTo>
                  <a:pt x="44838" y="41099"/>
                </a:lnTo>
                <a:lnTo>
                  <a:pt x="43893" y="40517"/>
                </a:lnTo>
                <a:lnTo>
                  <a:pt x="43143" y="39936"/>
                </a:lnTo>
                <a:lnTo>
                  <a:pt x="44273" y="37610"/>
                </a:lnTo>
                <a:lnTo>
                  <a:pt x="45775" y="35475"/>
                </a:lnTo>
                <a:lnTo>
                  <a:pt x="48600" y="31021"/>
                </a:lnTo>
                <a:lnTo>
                  <a:pt x="49924" y="28886"/>
                </a:lnTo>
                <a:lnTo>
                  <a:pt x="50861" y="26751"/>
                </a:lnTo>
                <a:lnTo>
                  <a:pt x="51805" y="24425"/>
                </a:lnTo>
                <a:lnTo>
                  <a:pt x="52556" y="22099"/>
                </a:lnTo>
                <a:lnTo>
                  <a:pt x="54066" y="17255"/>
                </a:lnTo>
                <a:lnTo>
                  <a:pt x="55761" y="12411"/>
                </a:lnTo>
                <a:lnTo>
                  <a:pt x="56891" y="9695"/>
                </a:lnTo>
                <a:lnTo>
                  <a:pt x="58207" y="7369"/>
                </a:lnTo>
                <a:close/>
                <a:moveTo>
                  <a:pt x="50296" y="51758"/>
                </a:moveTo>
                <a:lnTo>
                  <a:pt x="50489" y="51949"/>
                </a:lnTo>
                <a:lnTo>
                  <a:pt x="51991" y="53503"/>
                </a:lnTo>
                <a:lnTo>
                  <a:pt x="51426" y="53893"/>
                </a:lnTo>
                <a:lnTo>
                  <a:pt x="51054" y="54084"/>
                </a:lnTo>
                <a:lnTo>
                  <a:pt x="50296" y="55056"/>
                </a:lnTo>
                <a:lnTo>
                  <a:pt x="49545" y="55829"/>
                </a:lnTo>
                <a:lnTo>
                  <a:pt x="48980" y="56801"/>
                </a:lnTo>
                <a:lnTo>
                  <a:pt x="46340" y="56219"/>
                </a:lnTo>
                <a:lnTo>
                  <a:pt x="46905" y="55829"/>
                </a:lnTo>
                <a:lnTo>
                  <a:pt x="47470" y="55247"/>
                </a:lnTo>
                <a:lnTo>
                  <a:pt x="48414" y="54475"/>
                </a:lnTo>
                <a:lnTo>
                  <a:pt x="50296" y="51758"/>
                </a:lnTo>
                <a:close/>
                <a:moveTo>
                  <a:pt x="102852" y="51949"/>
                </a:moveTo>
                <a:lnTo>
                  <a:pt x="105492" y="53694"/>
                </a:lnTo>
                <a:lnTo>
                  <a:pt x="108124" y="55247"/>
                </a:lnTo>
                <a:lnTo>
                  <a:pt x="107373" y="56020"/>
                </a:lnTo>
                <a:lnTo>
                  <a:pt x="106243" y="57183"/>
                </a:lnTo>
                <a:lnTo>
                  <a:pt x="105113" y="56411"/>
                </a:lnTo>
                <a:lnTo>
                  <a:pt x="104168" y="56020"/>
                </a:lnTo>
                <a:lnTo>
                  <a:pt x="101908" y="55056"/>
                </a:lnTo>
                <a:lnTo>
                  <a:pt x="99841" y="54276"/>
                </a:lnTo>
                <a:lnTo>
                  <a:pt x="97952" y="53503"/>
                </a:lnTo>
                <a:lnTo>
                  <a:pt x="102852" y="51949"/>
                </a:lnTo>
                <a:close/>
                <a:moveTo>
                  <a:pt x="78738" y="40326"/>
                </a:moveTo>
                <a:lnTo>
                  <a:pt x="79117" y="40908"/>
                </a:lnTo>
                <a:lnTo>
                  <a:pt x="78931" y="41099"/>
                </a:lnTo>
                <a:lnTo>
                  <a:pt x="74217" y="46333"/>
                </a:lnTo>
                <a:lnTo>
                  <a:pt x="69696" y="51949"/>
                </a:lnTo>
                <a:lnTo>
                  <a:pt x="68194" y="53503"/>
                </a:lnTo>
                <a:lnTo>
                  <a:pt x="66498" y="55247"/>
                </a:lnTo>
                <a:lnTo>
                  <a:pt x="64803" y="56992"/>
                </a:lnTo>
                <a:lnTo>
                  <a:pt x="63108" y="58737"/>
                </a:lnTo>
                <a:lnTo>
                  <a:pt x="63479" y="53694"/>
                </a:lnTo>
                <a:lnTo>
                  <a:pt x="65368" y="52340"/>
                </a:lnTo>
                <a:lnTo>
                  <a:pt x="67064" y="50985"/>
                </a:lnTo>
                <a:lnTo>
                  <a:pt x="70454" y="48078"/>
                </a:lnTo>
                <a:lnTo>
                  <a:pt x="74782" y="44397"/>
                </a:lnTo>
                <a:lnTo>
                  <a:pt x="76856" y="42453"/>
                </a:lnTo>
                <a:lnTo>
                  <a:pt x="78738" y="40326"/>
                </a:lnTo>
                <a:close/>
                <a:moveTo>
                  <a:pt x="81192" y="42453"/>
                </a:moveTo>
                <a:lnTo>
                  <a:pt x="83073" y="43234"/>
                </a:lnTo>
                <a:lnTo>
                  <a:pt x="85148" y="43815"/>
                </a:lnTo>
                <a:lnTo>
                  <a:pt x="89103" y="44588"/>
                </a:lnTo>
                <a:lnTo>
                  <a:pt x="91736" y="45170"/>
                </a:lnTo>
                <a:lnTo>
                  <a:pt x="94190" y="45361"/>
                </a:lnTo>
                <a:lnTo>
                  <a:pt x="99276" y="45560"/>
                </a:lnTo>
                <a:lnTo>
                  <a:pt x="104733" y="45751"/>
                </a:lnTo>
                <a:lnTo>
                  <a:pt x="110199" y="46142"/>
                </a:lnTo>
                <a:lnTo>
                  <a:pt x="104548" y="48269"/>
                </a:lnTo>
                <a:lnTo>
                  <a:pt x="99082" y="50013"/>
                </a:lnTo>
                <a:lnTo>
                  <a:pt x="87780" y="53312"/>
                </a:lnTo>
                <a:lnTo>
                  <a:pt x="74410" y="56801"/>
                </a:lnTo>
                <a:lnTo>
                  <a:pt x="70826" y="57765"/>
                </a:lnTo>
                <a:lnTo>
                  <a:pt x="67064" y="58737"/>
                </a:lnTo>
                <a:lnTo>
                  <a:pt x="70454" y="54666"/>
                </a:lnTo>
                <a:lnTo>
                  <a:pt x="75540" y="48850"/>
                </a:lnTo>
                <a:lnTo>
                  <a:pt x="78173" y="45943"/>
                </a:lnTo>
                <a:lnTo>
                  <a:pt x="80812" y="43035"/>
                </a:lnTo>
                <a:lnTo>
                  <a:pt x="81192" y="42453"/>
                </a:lnTo>
                <a:close/>
                <a:moveTo>
                  <a:pt x="53121" y="54857"/>
                </a:moveTo>
                <a:lnTo>
                  <a:pt x="56891" y="59127"/>
                </a:lnTo>
                <a:lnTo>
                  <a:pt x="56891" y="59127"/>
                </a:lnTo>
                <a:lnTo>
                  <a:pt x="50861" y="57382"/>
                </a:lnTo>
                <a:lnTo>
                  <a:pt x="51619" y="56602"/>
                </a:lnTo>
                <a:lnTo>
                  <a:pt x="52370" y="55829"/>
                </a:lnTo>
                <a:lnTo>
                  <a:pt x="53121" y="55056"/>
                </a:lnTo>
                <a:lnTo>
                  <a:pt x="53121" y="54857"/>
                </a:lnTo>
                <a:close/>
                <a:moveTo>
                  <a:pt x="95885" y="54084"/>
                </a:moveTo>
                <a:lnTo>
                  <a:pt x="96636" y="55056"/>
                </a:lnTo>
                <a:lnTo>
                  <a:pt x="97766" y="55829"/>
                </a:lnTo>
                <a:lnTo>
                  <a:pt x="98896" y="56602"/>
                </a:lnTo>
                <a:lnTo>
                  <a:pt x="100027" y="57183"/>
                </a:lnTo>
                <a:lnTo>
                  <a:pt x="103982" y="59127"/>
                </a:lnTo>
                <a:lnTo>
                  <a:pt x="101722" y="60872"/>
                </a:lnTo>
                <a:lnTo>
                  <a:pt x="100406" y="60091"/>
                </a:lnTo>
                <a:lnTo>
                  <a:pt x="99082" y="59510"/>
                </a:lnTo>
                <a:lnTo>
                  <a:pt x="96636" y="58546"/>
                </a:lnTo>
                <a:lnTo>
                  <a:pt x="93245" y="56992"/>
                </a:lnTo>
                <a:lnTo>
                  <a:pt x="91550" y="56219"/>
                </a:lnTo>
                <a:lnTo>
                  <a:pt x="89854" y="55829"/>
                </a:lnTo>
                <a:lnTo>
                  <a:pt x="95885" y="54084"/>
                </a:lnTo>
                <a:close/>
                <a:moveTo>
                  <a:pt x="88724" y="56219"/>
                </a:moveTo>
                <a:lnTo>
                  <a:pt x="89289" y="56992"/>
                </a:lnTo>
                <a:lnTo>
                  <a:pt x="90040" y="57765"/>
                </a:lnTo>
                <a:lnTo>
                  <a:pt x="91736" y="58928"/>
                </a:lnTo>
                <a:lnTo>
                  <a:pt x="93431" y="59900"/>
                </a:lnTo>
                <a:lnTo>
                  <a:pt x="95320" y="60872"/>
                </a:lnTo>
                <a:lnTo>
                  <a:pt x="97015" y="61836"/>
                </a:lnTo>
                <a:lnTo>
                  <a:pt x="99082" y="62999"/>
                </a:lnTo>
                <a:lnTo>
                  <a:pt x="96636" y="64943"/>
                </a:lnTo>
                <a:lnTo>
                  <a:pt x="96071" y="64162"/>
                </a:lnTo>
                <a:lnTo>
                  <a:pt x="95506" y="63580"/>
                </a:lnTo>
                <a:lnTo>
                  <a:pt x="94755" y="62999"/>
                </a:lnTo>
                <a:lnTo>
                  <a:pt x="93810" y="62617"/>
                </a:lnTo>
                <a:lnTo>
                  <a:pt x="91929" y="61836"/>
                </a:lnTo>
                <a:lnTo>
                  <a:pt x="90234" y="61254"/>
                </a:lnTo>
                <a:lnTo>
                  <a:pt x="86278" y="59510"/>
                </a:lnTo>
                <a:lnTo>
                  <a:pt x="84389" y="58546"/>
                </a:lnTo>
                <a:lnTo>
                  <a:pt x="82322" y="57765"/>
                </a:lnTo>
                <a:lnTo>
                  <a:pt x="88538" y="56219"/>
                </a:lnTo>
                <a:close/>
                <a:moveTo>
                  <a:pt x="80812" y="58346"/>
                </a:moveTo>
                <a:lnTo>
                  <a:pt x="81377" y="59127"/>
                </a:lnTo>
                <a:lnTo>
                  <a:pt x="82128" y="59709"/>
                </a:lnTo>
                <a:lnTo>
                  <a:pt x="83824" y="61063"/>
                </a:lnTo>
                <a:lnTo>
                  <a:pt x="85519" y="62035"/>
                </a:lnTo>
                <a:lnTo>
                  <a:pt x="87408" y="62808"/>
                </a:lnTo>
                <a:lnTo>
                  <a:pt x="92866" y="65134"/>
                </a:lnTo>
                <a:lnTo>
                  <a:pt x="94190" y="65715"/>
                </a:lnTo>
                <a:lnTo>
                  <a:pt x="94561" y="65907"/>
                </a:lnTo>
                <a:lnTo>
                  <a:pt x="95126" y="66106"/>
                </a:lnTo>
                <a:lnTo>
                  <a:pt x="92866" y="68042"/>
                </a:lnTo>
                <a:lnTo>
                  <a:pt x="92680" y="68042"/>
                </a:lnTo>
                <a:lnTo>
                  <a:pt x="89669" y="67269"/>
                </a:lnTo>
                <a:lnTo>
                  <a:pt x="86843" y="66297"/>
                </a:lnTo>
                <a:lnTo>
                  <a:pt x="84017" y="64943"/>
                </a:lnTo>
                <a:lnTo>
                  <a:pt x="81377" y="63389"/>
                </a:lnTo>
                <a:lnTo>
                  <a:pt x="78173" y="61453"/>
                </a:lnTo>
                <a:lnTo>
                  <a:pt x="76477" y="60481"/>
                </a:lnTo>
                <a:lnTo>
                  <a:pt x="74782" y="59709"/>
                </a:lnTo>
                <a:lnTo>
                  <a:pt x="80812" y="58346"/>
                </a:lnTo>
                <a:close/>
                <a:moveTo>
                  <a:pt x="63673" y="64552"/>
                </a:moveTo>
                <a:lnTo>
                  <a:pt x="66870" y="65715"/>
                </a:lnTo>
                <a:lnTo>
                  <a:pt x="69889" y="67070"/>
                </a:lnTo>
                <a:lnTo>
                  <a:pt x="69131" y="67851"/>
                </a:lnTo>
                <a:lnTo>
                  <a:pt x="68000" y="68814"/>
                </a:lnTo>
                <a:lnTo>
                  <a:pt x="67435" y="69396"/>
                </a:lnTo>
                <a:lnTo>
                  <a:pt x="67249" y="69978"/>
                </a:lnTo>
                <a:lnTo>
                  <a:pt x="63673" y="64552"/>
                </a:lnTo>
                <a:close/>
                <a:moveTo>
                  <a:pt x="59523" y="69014"/>
                </a:moveTo>
                <a:lnTo>
                  <a:pt x="59717" y="71722"/>
                </a:lnTo>
                <a:lnTo>
                  <a:pt x="59523" y="71722"/>
                </a:lnTo>
                <a:lnTo>
                  <a:pt x="58207" y="71141"/>
                </a:lnTo>
                <a:lnTo>
                  <a:pt x="59338" y="69205"/>
                </a:lnTo>
                <a:lnTo>
                  <a:pt x="59523" y="69014"/>
                </a:lnTo>
                <a:close/>
                <a:moveTo>
                  <a:pt x="72335" y="60481"/>
                </a:moveTo>
                <a:lnTo>
                  <a:pt x="74410" y="62035"/>
                </a:lnTo>
                <a:lnTo>
                  <a:pt x="76671" y="63580"/>
                </a:lnTo>
                <a:lnTo>
                  <a:pt x="80998" y="66297"/>
                </a:lnTo>
                <a:lnTo>
                  <a:pt x="83259" y="67651"/>
                </a:lnTo>
                <a:lnTo>
                  <a:pt x="85519" y="68814"/>
                </a:lnTo>
                <a:lnTo>
                  <a:pt x="87973" y="69786"/>
                </a:lnTo>
                <a:lnTo>
                  <a:pt x="90419" y="70368"/>
                </a:lnTo>
                <a:lnTo>
                  <a:pt x="89103" y="71722"/>
                </a:lnTo>
                <a:lnTo>
                  <a:pt x="88910" y="71921"/>
                </a:lnTo>
                <a:lnTo>
                  <a:pt x="80998" y="68233"/>
                </a:lnTo>
                <a:lnTo>
                  <a:pt x="77042" y="66687"/>
                </a:lnTo>
                <a:lnTo>
                  <a:pt x="72901" y="65134"/>
                </a:lnTo>
                <a:lnTo>
                  <a:pt x="69510" y="63580"/>
                </a:lnTo>
                <a:lnTo>
                  <a:pt x="67629" y="62808"/>
                </a:lnTo>
                <a:lnTo>
                  <a:pt x="65554" y="62226"/>
                </a:lnTo>
                <a:lnTo>
                  <a:pt x="68945" y="61453"/>
                </a:lnTo>
                <a:lnTo>
                  <a:pt x="72335" y="60481"/>
                </a:lnTo>
                <a:close/>
                <a:moveTo>
                  <a:pt x="72521" y="68233"/>
                </a:moveTo>
                <a:lnTo>
                  <a:pt x="75347" y="69205"/>
                </a:lnTo>
                <a:lnTo>
                  <a:pt x="74782" y="69786"/>
                </a:lnTo>
                <a:lnTo>
                  <a:pt x="71205" y="72304"/>
                </a:lnTo>
                <a:lnTo>
                  <a:pt x="70454" y="72885"/>
                </a:lnTo>
                <a:lnTo>
                  <a:pt x="69696" y="73666"/>
                </a:lnTo>
                <a:lnTo>
                  <a:pt x="67814" y="70950"/>
                </a:lnTo>
                <a:lnTo>
                  <a:pt x="68000" y="70950"/>
                </a:lnTo>
                <a:lnTo>
                  <a:pt x="69131" y="70177"/>
                </a:lnTo>
                <a:lnTo>
                  <a:pt x="70075" y="69396"/>
                </a:lnTo>
                <a:lnTo>
                  <a:pt x="71019" y="68814"/>
                </a:lnTo>
                <a:lnTo>
                  <a:pt x="72335" y="68432"/>
                </a:lnTo>
                <a:lnTo>
                  <a:pt x="72521" y="68233"/>
                </a:lnTo>
                <a:close/>
                <a:moveTo>
                  <a:pt x="6409" y="49241"/>
                </a:moveTo>
                <a:lnTo>
                  <a:pt x="9041" y="50205"/>
                </a:lnTo>
                <a:lnTo>
                  <a:pt x="11867" y="50985"/>
                </a:lnTo>
                <a:lnTo>
                  <a:pt x="17333" y="52148"/>
                </a:lnTo>
                <a:lnTo>
                  <a:pt x="19407" y="52340"/>
                </a:lnTo>
                <a:lnTo>
                  <a:pt x="21288" y="52531"/>
                </a:lnTo>
                <a:lnTo>
                  <a:pt x="23363" y="52730"/>
                </a:lnTo>
                <a:lnTo>
                  <a:pt x="25430" y="52921"/>
                </a:lnTo>
                <a:lnTo>
                  <a:pt x="33721" y="55056"/>
                </a:lnTo>
                <a:lnTo>
                  <a:pt x="39938" y="56411"/>
                </a:lnTo>
                <a:lnTo>
                  <a:pt x="45968" y="58155"/>
                </a:lnTo>
                <a:lnTo>
                  <a:pt x="58207" y="61836"/>
                </a:lnTo>
                <a:lnTo>
                  <a:pt x="50675" y="65907"/>
                </a:lnTo>
                <a:lnTo>
                  <a:pt x="42949" y="69595"/>
                </a:lnTo>
                <a:lnTo>
                  <a:pt x="36361" y="72304"/>
                </a:lnTo>
                <a:lnTo>
                  <a:pt x="34472" y="73276"/>
                </a:lnTo>
                <a:lnTo>
                  <a:pt x="33535" y="73857"/>
                </a:lnTo>
                <a:lnTo>
                  <a:pt x="32777" y="74630"/>
                </a:lnTo>
                <a:lnTo>
                  <a:pt x="32591" y="74248"/>
                </a:lnTo>
                <a:lnTo>
                  <a:pt x="30896" y="71722"/>
                </a:lnTo>
                <a:lnTo>
                  <a:pt x="29014" y="69205"/>
                </a:lnTo>
                <a:lnTo>
                  <a:pt x="26754" y="66879"/>
                </a:lnTo>
                <a:lnTo>
                  <a:pt x="24493" y="64744"/>
                </a:lnTo>
                <a:lnTo>
                  <a:pt x="19593" y="60673"/>
                </a:lnTo>
                <a:lnTo>
                  <a:pt x="17333" y="58737"/>
                </a:lnTo>
                <a:lnTo>
                  <a:pt x="15072" y="56602"/>
                </a:lnTo>
                <a:lnTo>
                  <a:pt x="13377" y="55056"/>
                </a:lnTo>
                <a:lnTo>
                  <a:pt x="11496" y="53503"/>
                </a:lnTo>
                <a:lnTo>
                  <a:pt x="8105" y="50786"/>
                </a:lnTo>
                <a:lnTo>
                  <a:pt x="6409" y="49241"/>
                </a:lnTo>
                <a:close/>
                <a:moveTo>
                  <a:pt x="78173" y="70368"/>
                </a:moveTo>
                <a:lnTo>
                  <a:pt x="82508" y="72304"/>
                </a:lnTo>
                <a:lnTo>
                  <a:pt x="80247" y="73666"/>
                </a:lnTo>
                <a:lnTo>
                  <a:pt x="78173" y="74829"/>
                </a:lnTo>
                <a:lnTo>
                  <a:pt x="75540" y="76574"/>
                </a:lnTo>
                <a:lnTo>
                  <a:pt x="74410" y="77737"/>
                </a:lnTo>
                <a:lnTo>
                  <a:pt x="73280" y="78900"/>
                </a:lnTo>
                <a:lnTo>
                  <a:pt x="70640" y="75020"/>
                </a:lnTo>
                <a:lnTo>
                  <a:pt x="71205" y="74829"/>
                </a:lnTo>
                <a:lnTo>
                  <a:pt x="71770" y="74630"/>
                </a:lnTo>
                <a:lnTo>
                  <a:pt x="72901" y="73857"/>
                </a:lnTo>
                <a:lnTo>
                  <a:pt x="74782" y="72503"/>
                </a:lnTo>
                <a:lnTo>
                  <a:pt x="78173" y="70559"/>
                </a:lnTo>
                <a:lnTo>
                  <a:pt x="78173" y="70368"/>
                </a:lnTo>
                <a:close/>
                <a:moveTo>
                  <a:pt x="56698" y="73085"/>
                </a:moveTo>
                <a:lnTo>
                  <a:pt x="57642" y="73467"/>
                </a:lnTo>
                <a:lnTo>
                  <a:pt x="58207" y="74048"/>
                </a:lnTo>
                <a:lnTo>
                  <a:pt x="59903" y="74829"/>
                </a:lnTo>
                <a:lnTo>
                  <a:pt x="59903" y="78510"/>
                </a:lnTo>
                <a:lnTo>
                  <a:pt x="59903" y="79673"/>
                </a:lnTo>
                <a:lnTo>
                  <a:pt x="58022" y="78510"/>
                </a:lnTo>
                <a:lnTo>
                  <a:pt x="56133" y="77538"/>
                </a:lnTo>
                <a:lnTo>
                  <a:pt x="55002" y="77155"/>
                </a:lnTo>
                <a:lnTo>
                  <a:pt x="54066" y="76956"/>
                </a:lnTo>
                <a:lnTo>
                  <a:pt x="56698" y="73085"/>
                </a:lnTo>
                <a:close/>
                <a:moveTo>
                  <a:pt x="53501" y="77737"/>
                </a:moveTo>
                <a:lnTo>
                  <a:pt x="54251" y="78701"/>
                </a:lnTo>
                <a:lnTo>
                  <a:pt x="55196" y="79673"/>
                </a:lnTo>
                <a:lnTo>
                  <a:pt x="57077" y="81226"/>
                </a:lnTo>
                <a:lnTo>
                  <a:pt x="58393" y="82190"/>
                </a:lnTo>
                <a:lnTo>
                  <a:pt x="60089" y="82971"/>
                </a:lnTo>
                <a:lnTo>
                  <a:pt x="60089" y="87042"/>
                </a:lnTo>
                <a:lnTo>
                  <a:pt x="57828" y="85297"/>
                </a:lnTo>
                <a:lnTo>
                  <a:pt x="55761" y="83553"/>
                </a:lnTo>
                <a:lnTo>
                  <a:pt x="54631" y="82971"/>
                </a:lnTo>
                <a:lnTo>
                  <a:pt x="53501" y="82190"/>
                </a:lnTo>
                <a:lnTo>
                  <a:pt x="52185" y="81808"/>
                </a:lnTo>
                <a:lnTo>
                  <a:pt x="50861" y="81609"/>
                </a:lnTo>
                <a:lnTo>
                  <a:pt x="53501" y="77737"/>
                </a:lnTo>
                <a:close/>
                <a:moveTo>
                  <a:pt x="85713" y="73857"/>
                </a:moveTo>
                <a:lnTo>
                  <a:pt x="87408" y="74630"/>
                </a:lnTo>
                <a:lnTo>
                  <a:pt x="87215" y="75602"/>
                </a:lnTo>
                <a:lnTo>
                  <a:pt x="87215" y="76574"/>
                </a:lnTo>
                <a:lnTo>
                  <a:pt x="85898" y="77155"/>
                </a:lnTo>
                <a:lnTo>
                  <a:pt x="84768" y="77928"/>
                </a:lnTo>
                <a:lnTo>
                  <a:pt x="82508" y="79482"/>
                </a:lnTo>
                <a:lnTo>
                  <a:pt x="79682" y="81418"/>
                </a:lnTo>
                <a:lnTo>
                  <a:pt x="78366" y="82581"/>
                </a:lnTo>
                <a:lnTo>
                  <a:pt x="77801" y="83162"/>
                </a:lnTo>
                <a:lnTo>
                  <a:pt x="77422" y="83935"/>
                </a:lnTo>
                <a:lnTo>
                  <a:pt x="77422" y="84325"/>
                </a:lnTo>
                <a:lnTo>
                  <a:pt x="77607" y="84517"/>
                </a:lnTo>
                <a:lnTo>
                  <a:pt x="78366" y="84517"/>
                </a:lnTo>
                <a:lnTo>
                  <a:pt x="79117" y="84325"/>
                </a:lnTo>
                <a:lnTo>
                  <a:pt x="80433" y="83744"/>
                </a:lnTo>
                <a:lnTo>
                  <a:pt x="81757" y="82772"/>
                </a:lnTo>
                <a:lnTo>
                  <a:pt x="83073" y="81808"/>
                </a:lnTo>
                <a:lnTo>
                  <a:pt x="85148" y="80254"/>
                </a:lnTo>
                <a:lnTo>
                  <a:pt x="87408" y="78900"/>
                </a:lnTo>
                <a:lnTo>
                  <a:pt x="87780" y="81027"/>
                </a:lnTo>
                <a:lnTo>
                  <a:pt x="88345" y="82772"/>
                </a:lnTo>
                <a:lnTo>
                  <a:pt x="86278" y="83553"/>
                </a:lnTo>
                <a:lnTo>
                  <a:pt x="84203" y="84716"/>
                </a:lnTo>
                <a:lnTo>
                  <a:pt x="83073" y="85098"/>
                </a:lnTo>
                <a:lnTo>
                  <a:pt x="81757" y="86070"/>
                </a:lnTo>
                <a:lnTo>
                  <a:pt x="80627" y="87042"/>
                </a:lnTo>
                <a:lnTo>
                  <a:pt x="80061" y="87623"/>
                </a:lnTo>
                <a:lnTo>
                  <a:pt x="79868" y="88205"/>
                </a:lnTo>
                <a:lnTo>
                  <a:pt x="76477" y="83353"/>
                </a:lnTo>
                <a:lnTo>
                  <a:pt x="74217" y="80063"/>
                </a:lnTo>
                <a:lnTo>
                  <a:pt x="75347" y="79673"/>
                </a:lnTo>
                <a:lnTo>
                  <a:pt x="76671" y="79091"/>
                </a:lnTo>
                <a:lnTo>
                  <a:pt x="78931" y="77737"/>
                </a:lnTo>
                <a:lnTo>
                  <a:pt x="82322" y="75793"/>
                </a:lnTo>
                <a:lnTo>
                  <a:pt x="85519" y="74048"/>
                </a:lnTo>
                <a:lnTo>
                  <a:pt x="85713" y="73857"/>
                </a:lnTo>
                <a:close/>
                <a:moveTo>
                  <a:pt x="89289" y="85879"/>
                </a:moveTo>
                <a:lnTo>
                  <a:pt x="90234" y="89169"/>
                </a:lnTo>
                <a:lnTo>
                  <a:pt x="90040" y="89169"/>
                </a:lnTo>
                <a:lnTo>
                  <a:pt x="88538" y="90531"/>
                </a:lnTo>
                <a:lnTo>
                  <a:pt x="86843" y="91694"/>
                </a:lnTo>
                <a:lnTo>
                  <a:pt x="85333" y="92658"/>
                </a:lnTo>
                <a:lnTo>
                  <a:pt x="83824" y="93630"/>
                </a:lnTo>
                <a:lnTo>
                  <a:pt x="83638" y="93821"/>
                </a:lnTo>
                <a:lnTo>
                  <a:pt x="80812" y="89559"/>
                </a:lnTo>
                <a:lnTo>
                  <a:pt x="81377" y="89559"/>
                </a:lnTo>
                <a:lnTo>
                  <a:pt x="81943" y="89368"/>
                </a:lnTo>
                <a:lnTo>
                  <a:pt x="83073" y="88787"/>
                </a:lnTo>
                <a:lnTo>
                  <a:pt x="85148" y="87424"/>
                </a:lnTo>
                <a:lnTo>
                  <a:pt x="89289" y="85879"/>
                </a:lnTo>
                <a:close/>
                <a:moveTo>
                  <a:pt x="50489" y="82389"/>
                </a:moveTo>
                <a:lnTo>
                  <a:pt x="51619" y="83162"/>
                </a:lnTo>
                <a:lnTo>
                  <a:pt x="52935" y="84134"/>
                </a:lnTo>
                <a:lnTo>
                  <a:pt x="55002" y="86460"/>
                </a:lnTo>
                <a:lnTo>
                  <a:pt x="56133" y="87623"/>
                </a:lnTo>
                <a:lnTo>
                  <a:pt x="57263" y="88587"/>
                </a:lnTo>
                <a:lnTo>
                  <a:pt x="58587" y="89368"/>
                </a:lnTo>
                <a:lnTo>
                  <a:pt x="59903" y="89950"/>
                </a:lnTo>
                <a:lnTo>
                  <a:pt x="60089" y="89950"/>
                </a:lnTo>
                <a:lnTo>
                  <a:pt x="60089" y="95765"/>
                </a:lnTo>
                <a:lnTo>
                  <a:pt x="59338" y="95184"/>
                </a:lnTo>
                <a:lnTo>
                  <a:pt x="58587" y="94602"/>
                </a:lnTo>
                <a:lnTo>
                  <a:pt x="57263" y="93240"/>
                </a:lnTo>
                <a:lnTo>
                  <a:pt x="54631" y="90531"/>
                </a:lnTo>
                <a:lnTo>
                  <a:pt x="53121" y="89169"/>
                </a:lnTo>
                <a:lnTo>
                  <a:pt x="51240" y="88205"/>
                </a:lnTo>
                <a:lnTo>
                  <a:pt x="49359" y="87623"/>
                </a:lnTo>
                <a:lnTo>
                  <a:pt x="47470" y="87042"/>
                </a:lnTo>
                <a:lnTo>
                  <a:pt x="50489" y="82389"/>
                </a:lnTo>
                <a:close/>
                <a:moveTo>
                  <a:pt x="90985" y="91694"/>
                </a:moveTo>
                <a:lnTo>
                  <a:pt x="91550" y="94021"/>
                </a:lnTo>
                <a:lnTo>
                  <a:pt x="90605" y="94212"/>
                </a:lnTo>
                <a:lnTo>
                  <a:pt x="89854" y="94793"/>
                </a:lnTo>
                <a:lnTo>
                  <a:pt x="88345" y="95765"/>
                </a:lnTo>
                <a:lnTo>
                  <a:pt x="87408" y="96928"/>
                </a:lnTo>
                <a:lnTo>
                  <a:pt x="86843" y="97510"/>
                </a:lnTo>
                <a:lnTo>
                  <a:pt x="86649" y="98092"/>
                </a:lnTo>
                <a:lnTo>
                  <a:pt x="84389" y="94793"/>
                </a:lnTo>
                <a:lnTo>
                  <a:pt x="86084" y="94403"/>
                </a:lnTo>
                <a:lnTo>
                  <a:pt x="87780" y="93821"/>
                </a:lnTo>
                <a:lnTo>
                  <a:pt x="89475" y="92857"/>
                </a:lnTo>
                <a:lnTo>
                  <a:pt x="90985" y="91694"/>
                </a:lnTo>
                <a:close/>
                <a:moveTo>
                  <a:pt x="46905" y="88006"/>
                </a:moveTo>
                <a:lnTo>
                  <a:pt x="48794" y="89368"/>
                </a:lnTo>
                <a:lnTo>
                  <a:pt x="50675" y="90722"/>
                </a:lnTo>
                <a:lnTo>
                  <a:pt x="52556" y="92276"/>
                </a:lnTo>
                <a:lnTo>
                  <a:pt x="54066" y="94021"/>
                </a:lnTo>
                <a:lnTo>
                  <a:pt x="56133" y="96148"/>
                </a:lnTo>
                <a:lnTo>
                  <a:pt x="57263" y="97311"/>
                </a:lnTo>
                <a:lnTo>
                  <a:pt x="58393" y="98092"/>
                </a:lnTo>
                <a:lnTo>
                  <a:pt x="56326" y="99255"/>
                </a:lnTo>
                <a:lnTo>
                  <a:pt x="55382" y="98673"/>
                </a:lnTo>
                <a:lnTo>
                  <a:pt x="54251" y="98283"/>
                </a:lnTo>
                <a:lnTo>
                  <a:pt x="52370" y="97311"/>
                </a:lnTo>
                <a:lnTo>
                  <a:pt x="50489" y="96148"/>
                </a:lnTo>
                <a:lnTo>
                  <a:pt x="48980" y="95184"/>
                </a:lnTo>
                <a:lnTo>
                  <a:pt x="47664" y="94021"/>
                </a:lnTo>
                <a:lnTo>
                  <a:pt x="46154" y="92857"/>
                </a:lnTo>
                <a:lnTo>
                  <a:pt x="44644" y="91886"/>
                </a:lnTo>
                <a:lnTo>
                  <a:pt x="46905" y="88006"/>
                </a:lnTo>
                <a:close/>
                <a:moveTo>
                  <a:pt x="43893" y="93049"/>
                </a:moveTo>
                <a:lnTo>
                  <a:pt x="44273" y="93821"/>
                </a:lnTo>
                <a:lnTo>
                  <a:pt x="44838" y="94403"/>
                </a:lnTo>
                <a:lnTo>
                  <a:pt x="45968" y="95765"/>
                </a:lnTo>
                <a:lnTo>
                  <a:pt x="47284" y="96928"/>
                </a:lnTo>
                <a:lnTo>
                  <a:pt x="48600" y="97892"/>
                </a:lnTo>
                <a:lnTo>
                  <a:pt x="50675" y="99446"/>
                </a:lnTo>
                <a:lnTo>
                  <a:pt x="51991" y="100219"/>
                </a:lnTo>
                <a:lnTo>
                  <a:pt x="53315" y="100999"/>
                </a:lnTo>
                <a:lnTo>
                  <a:pt x="50489" y="102354"/>
                </a:lnTo>
                <a:lnTo>
                  <a:pt x="48229" y="100800"/>
                </a:lnTo>
                <a:lnTo>
                  <a:pt x="45968" y="99055"/>
                </a:lnTo>
                <a:lnTo>
                  <a:pt x="44079" y="97311"/>
                </a:lnTo>
                <a:lnTo>
                  <a:pt x="42384" y="95765"/>
                </a:lnTo>
                <a:lnTo>
                  <a:pt x="43514" y="93821"/>
                </a:lnTo>
                <a:lnTo>
                  <a:pt x="43893" y="93049"/>
                </a:lnTo>
                <a:close/>
                <a:moveTo>
                  <a:pt x="92115" y="96347"/>
                </a:moveTo>
                <a:lnTo>
                  <a:pt x="93059" y="100418"/>
                </a:lnTo>
                <a:lnTo>
                  <a:pt x="92115" y="101382"/>
                </a:lnTo>
                <a:lnTo>
                  <a:pt x="91170" y="102354"/>
                </a:lnTo>
                <a:lnTo>
                  <a:pt x="90799" y="102935"/>
                </a:lnTo>
                <a:lnTo>
                  <a:pt x="90419" y="103517"/>
                </a:lnTo>
                <a:lnTo>
                  <a:pt x="90419" y="103708"/>
                </a:lnTo>
                <a:lnTo>
                  <a:pt x="87215" y="99055"/>
                </a:lnTo>
                <a:lnTo>
                  <a:pt x="88345" y="98673"/>
                </a:lnTo>
                <a:lnTo>
                  <a:pt x="89475" y="98092"/>
                </a:lnTo>
                <a:lnTo>
                  <a:pt x="90799" y="97311"/>
                </a:lnTo>
                <a:lnTo>
                  <a:pt x="92115" y="96347"/>
                </a:lnTo>
                <a:close/>
                <a:moveTo>
                  <a:pt x="41254" y="97510"/>
                </a:moveTo>
                <a:lnTo>
                  <a:pt x="41819" y="98474"/>
                </a:lnTo>
                <a:lnTo>
                  <a:pt x="42577" y="99446"/>
                </a:lnTo>
                <a:lnTo>
                  <a:pt x="43893" y="100999"/>
                </a:lnTo>
                <a:lnTo>
                  <a:pt x="45775" y="102744"/>
                </a:lnTo>
                <a:lnTo>
                  <a:pt x="47664" y="104098"/>
                </a:lnTo>
                <a:lnTo>
                  <a:pt x="44459" y="106233"/>
                </a:lnTo>
                <a:lnTo>
                  <a:pt x="43708" y="106034"/>
                </a:lnTo>
                <a:lnTo>
                  <a:pt x="42384" y="105453"/>
                </a:lnTo>
                <a:lnTo>
                  <a:pt x="41068" y="104871"/>
                </a:lnTo>
                <a:lnTo>
                  <a:pt x="39752" y="103907"/>
                </a:lnTo>
                <a:lnTo>
                  <a:pt x="38242" y="103326"/>
                </a:lnTo>
                <a:lnTo>
                  <a:pt x="37863" y="103126"/>
                </a:lnTo>
                <a:lnTo>
                  <a:pt x="39558" y="100418"/>
                </a:lnTo>
                <a:lnTo>
                  <a:pt x="41254" y="97510"/>
                </a:lnTo>
                <a:close/>
                <a:moveTo>
                  <a:pt x="93624" y="103907"/>
                </a:moveTo>
                <a:lnTo>
                  <a:pt x="94561" y="109523"/>
                </a:lnTo>
                <a:lnTo>
                  <a:pt x="91364" y="105070"/>
                </a:lnTo>
                <a:lnTo>
                  <a:pt x="91736" y="105070"/>
                </a:lnTo>
                <a:lnTo>
                  <a:pt x="92301" y="104871"/>
                </a:lnTo>
                <a:lnTo>
                  <a:pt x="92680" y="104680"/>
                </a:lnTo>
                <a:lnTo>
                  <a:pt x="93624" y="103907"/>
                </a:lnTo>
                <a:close/>
                <a:moveTo>
                  <a:pt x="36733" y="104680"/>
                </a:moveTo>
                <a:lnTo>
                  <a:pt x="37863" y="106034"/>
                </a:lnTo>
                <a:lnTo>
                  <a:pt x="39187" y="107197"/>
                </a:lnTo>
                <a:lnTo>
                  <a:pt x="41068" y="108360"/>
                </a:lnTo>
                <a:lnTo>
                  <a:pt x="38428" y="110304"/>
                </a:lnTo>
                <a:lnTo>
                  <a:pt x="37863" y="109723"/>
                </a:lnTo>
                <a:lnTo>
                  <a:pt x="37298" y="109141"/>
                </a:lnTo>
                <a:lnTo>
                  <a:pt x="35982" y="108560"/>
                </a:lnTo>
                <a:lnTo>
                  <a:pt x="35231" y="107978"/>
                </a:lnTo>
                <a:lnTo>
                  <a:pt x="34101" y="107779"/>
                </a:lnTo>
                <a:lnTo>
                  <a:pt x="35417" y="106233"/>
                </a:lnTo>
                <a:lnTo>
                  <a:pt x="36733" y="104680"/>
                </a:lnTo>
                <a:close/>
                <a:moveTo>
                  <a:pt x="63479" y="70368"/>
                </a:moveTo>
                <a:lnTo>
                  <a:pt x="64803" y="72304"/>
                </a:lnTo>
                <a:lnTo>
                  <a:pt x="67064" y="75793"/>
                </a:lnTo>
                <a:lnTo>
                  <a:pt x="69510" y="79091"/>
                </a:lnTo>
                <a:lnTo>
                  <a:pt x="74217" y="85879"/>
                </a:lnTo>
                <a:lnTo>
                  <a:pt x="78738" y="92276"/>
                </a:lnTo>
                <a:lnTo>
                  <a:pt x="83073" y="98864"/>
                </a:lnTo>
                <a:lnTo>
                  <a:pt x="87408" y="105261"/>
                </a:lnTo>
                <a:lnTo>
                  <a:pt x="91736" y="111467"/>
                </a:lnTo>
                <a:lnTo>
                  <a:pt x="90799" y="111077"/>
                </a:lnTo>
                <a:lnTo>
                  <a:pt x="85713" y="107978"/>
                </a:lnTo>
                <a:lnTo>
                  <a:pt x="80627" y="105070"/>
                </a:lnTo>
                <a:lnTo>
                  <a:pt x="76106" y="102935"/>
                </a:lnTo>
                <a:lnTo>
                  <a:pt x="73845" y="101963"/>
                </a:lnTo>
                <a:lnTo>
                  <a:pt x="71391" y="100999"/>
                </a:lnTo>
                <a:lnTo>
                  <a:pt x="67814" y="99637"/>
                </a:lnTo>
                <a:lnTo>
                  <a:pt x="65933" y="98864"/>
                </a:lnTo>
                <a:lnTo>
                  <a:pt x="64044" y="98283"/>
                </a:lnTo>
                <a:lnTo>
                  <a:pt x="64044" y="97892"/>
                </a:lnTo>
                <a:lnTo>
                  <a:pt x="64424" y="95566"/>
                </a:lnTo>
                <a:lnTo>
                  <a:pt x="64610" y="93049"/>
                </a:lnTo>
                <a:lnTo>
                  <a:pt x="64610" y="90722"/>
                </a:lnTo>
                <a:lnTo>
                  <a:pt x="64424" y="88205"/>
                </a:lnTo>
                <a:lnTo>
                  <a:pt x="64044" y="83353"/>
                </a:lnTo>
                <a:lnTo>
                  <a:pt x="63673" y="78510"/>
                </a:lnTo>
                <a:lnTo>
                  <a:pt x="63479" y="70368"/>
                </a:lnTo>
                <a:close/>
                <a:moveTo>
                  <a:pt x="56698" y="66488"/>
                </a:moveTo>
                <a:lnTo>
                  <a:pt x="53686" y="70950"/>
                </a:lnTo>
                <a:lnTo>
                  <a:pt x="50861" y="75212"/>
                </a:lnTo>
                <a:lnTo>
                  <a:pt x="46154" y="83162"/>
                </a:lnTo>
                <a:lnTo>
                  <a:pt x="41447" y="91113"/>
                </a:lnTo>
                <a:lnTo>
                  <a:pt x="37298" y="98673"/>
                </a:lnTo>
                <a:lnTo>
                  <a:pt x="34851" y="102354"/>
                </a:lnTo>
                <a:lnTo>
                  <a:pt x="33721" y="104098"/>
                </a:lnTo>
                <a:lnTo>
                  <a:pt x="32212" y="105843"/>
                </a:lnTo>
                <a:lnTo>
                  <a:pt x="30710" y="107779"/>
                </a:lnTo>
                <a:lnTo>
                  <a:pt x="29386" y="109723"/>
                </a:lnTo>
                <a:lnTo>
                  <a:pt x="28256" y="111850"/>
                </a:lnTo>
                <a:lnTo>
                  <a:pt x="27125" y="113985"/>
                </a:lnTo>
                <a:lnTo>
                  <a:pt x="27691" y="108169"/>
                </a:lnTo>
                <a:lnTo>
                  <a:pt x="28635" y="102744"/>
                </a:lnTo>
                <a:lnTo>
                  <a:pt x="29580" y="97311"/>
                </a:lnTo>
                <a:lnTo>
                  <a:pt x="30710" y="92077"/>
                </a:lnTo>
                <a:lnTo>
                  <a:pt x="31840" y="87042"/>
                </a:lnTo>
                <a:lnTo>
                  <a:pt x="32777" y="81808"/>
                </a:lnTo>
                <a:lnTo>
                  <a:pt x="33535" y="76574"/>
                </a:lnTo>
                <a:lnTo>
                  <a:pt x="33342" y="75992"/>
                </a:lnTo>
                <a:lnTo>
                  <a:pt x="34472" y="76375"/>
                </a:lnTo>
                <a:lnTo>
                  <a:pt x="35796" y="76184"/>
                </a:lnTo>
                <a:lnTo>
                  <a:pt x="37298" y="75793"/>
                </a:lnTo>
                <a:lnTo>
                  <a:pt x="38807" y="75212"/>
                </a:lnTo>
                <a:lnTo>
                  <a:pt x="41447" y="73857"/>
                </a:lnTo>
                <a:lnTo>
                  <a:pt x="43708" y="72885"/>
                </a:lnTo>
                <a:lnTo>
                  <a:pt x="50296" y="69786"/>
                </a:lnTo>
                <a:lnTo>
                  <a:pt x="56698" y="66488"/>
                </a:lnTo>
                <a:close/>
                <a:moveTo>
                  <a:pt x="32777" y="109141"/>
                </a:moveTo>
                <a:lnTo>
                  <a:pt x="33342" y="109723"/>
                </a:lnTo>
                <a:lnTo>
                  <a:pt x="33907" y="110105"/>
                </a:lnTo>
                <a:lnTo>
                  <a:pt x="35231" y="111077"/>
                </a:lnTo>
                <a:lnTo>
                  <a:pt x="36361" y="111659"/>
                </a:lnTo>
                <a:lnTo>
                  <a:pt x="33342" y="113594"/>
                </a:lnTo>
                <a:lnTo>
                  <a:pt x="32212" y="114176"/>
                </a:lnTo>
                <a:lnTo>
                  <a:pt x="30896" y="114758"/>
                </a:lnTo>
                <a:lnTo>
                  <a:pt x="28256" y="115530"/>
                </a:lnTo>
                <a:lnTo>
                  <a:pt x="29014" y="114949"/>
                </a:lnTo>
                <a:lnTo>
                  <a:pt x="29580" y="114176"/>
                </a:lnTo>
                <a:lnTo>
                  <a:pt x="30710" y="112431"/>
                </a:lnTo>
                <a:lnTo>
                  <a:pt x="31840" y="110687"/>
                </a:lnTo>
                <a:lnTo>
                  <a:pt x="32777" y="109141"/>
                </a:lnTo>
                <a:close/>
                <a:moveTo>
                  <a:pt x="60654" y="0"/>
                </a:moveTo>
                <a:lnTo>
                  <a:pt x="60089" y="199"/>
                </a:lnTo>
                <a:lnTo>
                  <a:pt x="59523" y="581"/>
                </a:lnTo>
                <a:lnTo>
                  <a:pt x="59152" y="581"/>
                </a:lnTo>
                <a:lnTo>
                  <a:pt x="58022" y="1163"/>
                </a:lnTo>
                <a:lnTo>
                  <a:pt x="57077" y="1943"/>
                </a:lnTo>
                <a:lnTo>
                  <a:pt x="56326" y="2716"/>
                </a:lnTo>
                <a:lnTo>
                  <a:pt x="55568" y="3688"/>
                </a:lnTo>
                <a:lnTo>
                  <a:pt x="54066" y="5815"/>
                </a:lnTo>
                <a:lnTo>
                  <a:pt x="52935" y="8340"/>
                </a:lnTo>
                <a:lnTo>
                  <a:pt x="51991" y="11049"/>
                </a:lnTo>
                <a:lnTo>
                  <a:pt x="51240" y="13574"/>
                </a:lnTo>
                <a:lnTo>
                  <a:pt x="49924" y="18227"/>
                </a:lnTo>
                <a:lnTo>
                  <a:pt x="48229" y="23262"/>
                </a:lnTo>
                <a:lnTo>
                  <a:pt x="47284" y="25787"/>
                </a:lnTo>
                <a:lnTo>
                  <a:pt x="46154" y="28113"/>
                </a:lnTo>
                <a:lnTo>
                  <a:pt x="44644" y="30631"/>
                </a:lnTo>
                <a:lnTo>
                  <a:pt x="42949" y="33148"/>
                </a:lnTo>
                <a:lnTo>
                  <a:pt x="41633" y="35674"/>
                </a:lnTo>
                <a:lnTo>
                  <a:pt x="40882" y="37028"/>
                </a:lnTo>
                <a:lnTo>
                  <a:pt x="40317" y="38382"/>
                </a:lnTo>
                <a:lnTo>
                  <a:pt x="37863" y="39163"/>
                </a:lnTo>
                <a:lnTo>
                  <a:pt x="35417" y="39745"/>
                </a:lnTo>
                <a:lnTo>
                  <a:pt x="30330" y="40709"/>
                </a:lnTo>
                <a:lnTo>
                  <a:pt x="19972" y="42262"/>
                </a:lnTo>
                <a:lnTo>
                  <a:pt x="13942" y="43035"/>
                </a:lnTo>
                <a:lnTo>
                  <a:pt x="7725" y="43815"/>
                </a:lnTo>
                <a:lnTo>
                  <a:pt x="5844" y="44007"/>
                </a:lnTo>
                <a:lnTo>
                  <a:pt x="3955" y="44007"/>
                </a:lnTo>
                <a:lnTo>
                  <a:pt x="1888" y="44198"/>
                </a:lnTo>
                <a:lnTo>
                  <a:pt x="1130" y="44588"/>
                </a:lnTo>
                <a:lnTo>
                  <a:pt x="379" y="44979"/>
                </a:lnTo>
                <a:lnTo>
                  <a:pt x="0" y="45560"/>
                </a:lnTo>
                <a:lnTo>
                  <a:pt x="0" y="46142"/>
                </a:lnTo>
                <a:lnTo>
                  <a:pt x="0" y="46723"/>
                </a:lnTo>
                <a:lnTo>
                  <a:pt x="0" y="47496"/>
                </a:lnTo>
                <a:lnTo>
                  <a:pt x="379" y="48078"/>
                </a:lnTo>
                <a:lnTo>
                  <a:pt x="1130" y="49623"/>
                </a:lnTo>
                <a:lnTo>
                  <a:pt x="2260" y="50786"/>
                </a:lnTo>
                <a:lnTo>
                  <a:pt x="3390" y="51758"/>
                </a:lnTo>
                <a:lnTo>
                  <a:pt x="5279" y="53503"/>
                </a:lnTo>
                <a:lnTo>
                  <a:pt x="7160" y="55247"/>
                </a:lnTo>
                <a:lnTo>
                  <a:pt x="11302" y="58546"/>
                </a:lnTo>
                <a:lnTo>
                  <a:pt x="15258" y="62226"/>
                </a:lnTo>
                <a:lnTo>
                  <a:pt x="19407" y="65907"/>
                </a:lnTo>
                <a:lnTo>
                  <a:pt x="22039" y="68233"/>
                </a:lnTo>
                <a:lnTo>
                  <a:pt x="24679" y="70758"/>
                </a:lnTo>
                <a:lnTo>
                  <a:pt x="27125" y="73467"/>
                </a:lnTo>
                <a:lnTo>
                  <a:pt x="28256" y="75020"/>
                </a:lnTo>
                <a:lnTo>
                  <a:pt x="29200" y="76574"/>
                </a:lnTo>
                <a:lnTo>
                  <a:pt x="29580" y="77155"/>
                </a:lnTo>
                <a:lnTo>
                  <a:pt x="30330" y="77347"/>
                </a:lnTo>
                <a:lnTo>
                  <a:pt x="29014" y="82389"/>
                </a:lnTo>
                <a:lnTo>
                  <a:pt x="27884" y="87424"/>
                </a:lnTo>
                <a:lnTo>
                  <a:pt x="25809" y="97701"/>
                </a:lnTo>
                <a:lnTo>
                  <a:pt x="24865" y="102545"/>
                </a:lnTo>
                <a:lnTo>
                  <a:pt x="23928" y="107779"/>
                </a:lnTo>
                <a:lnTo>
                  <a:pt x="23549" y="110495"/>
                </a:lnTo>
                <a:lnTo>
                  <a:pt x="23170" y="113013"/>
                </a:lnTo>
                <a:lnTo>
                  <a:pt x="23170" y="115530"/>
                </a:lnTo>
                <a:lnTo>
                  <a:pt x="23363" y="118056"/>
                </a:lnTo>
                <a:lnTo>
                  <a:pt x="23549" y="118828"/>
                </a:lnTo>
                <a:lnTo>
                  <a:pt x="23928" y="119219"/>
                </a:lnTo>
                <a:lnTo>
                  <a:pt x="24679" y="119601"/>
                </a:lnTo>
                <a:lnTo>
                  <a:pt x="25244" y="119601"/>
                </a:lnTo>
                <a:lnTo>
                  <a:pt x="26189" y="119800"/>
                </a:lnTo>
                <a:lnTo>
                  <a:pt x="27319" y="119992"/>
                </a:lnTo>
                <a:lnTo>
                  <a:pt x="28449" y="119800"/>
                </a:lnTo>
                <a:lnTo>
                  <a:pt x="29386" y="119601"/>
                </a:lnTo>
                <a:lnTo>
                  <a:pt x="31646" y="119020"/>
                </a:lnTo>
                <a:lnTo>
                  <a:pt x="34101" y="117857"/>
                </a:lnTo>
                <a:lnTo>
                  <a:pt x="36167" y="116502"/>
                </a:lnTo>
                <a:lnTo>
                  <a:pt x="38428" y="115148"/>
                </a:lnTo>
                <a:lnTo>
                  <a:pt x="41819" y="112630"/>
                </a:lnTo>
                <a:lnTo>
                  <a:pt x="44273" y="111077"/>
                </a:lnTo>
                <a:lnTo>
                  <a:pt x="46719" y="109523"/>
                </a:lnTo>
                <a:lnTo>
                  <a:pt x="51991" y="106616"/>
                </a:lnTo>
                <a:lnTo>
                  <a:pt x="57077" y="103708"/>
                </a:lnTo>
                <a:lnTo>
                  <a:pt x="59523" y="102162"/>
                </a:lnTo>
                <a:lnTo>
                  <a:pt x="61977" y="100609"/>
                </a:lnTo>
                <a:lnTo>
                  <a:pt x="62914" y="101382"/>
                </a:lnTo>
                <a:lnTo>
                  <a:pt x="64044" y="101963"/>
                </a:lnTo>
                <a:lnTo>
                  <a:pt x="66498" y="103126"/>
                </a:lnTo>
                <a:lnTo>
                  <a:pt x="72150" y="105261"/>
                </a:lnTo>
                <a:lnTo>
                  <a:pt x="74975" y="106616"/>
                </a:lnTo>
                <a:lnTo>
                  <a:pt x="77801" y="107978"/>
                </a:lnTo>
                <a:lnTo>
                  <a:pt x="82887" y="110687"/>
                </a:lnTo>
                <a:lnTo>
                  <a:pt x="87973" y="113786"/>
                </a:lnTo>
                <a:lnTo>
                  <a:pt x="89854" y="115148"/>
                </a:lnTo>
                <a:lnTo>
                  <a:pt x="91929" y="116502"/>
                </a:lnTo>
                <a:lnTo>
                  <a:pt x="93059" y="117084"/>
                </a:lnTo>
                <a:lnTo>
                  <a:pt x="94190" y="117665"/>
                </a:lnTo>
                <a:lnTo>
                  <a:pt x="95320" y="117857"/>
                </a:lnTo>
                <a:lnTo>
                  <a:pt x="96450" y="117665"/>
                </a:lnTo>
                <a:lnTo>
                  <a:pt x="96822" y="117665"/>
                </a:lnTo>
                <a:lnTo>
                  <a:pt x="97015" y="117275"/>
                </a:lnTo>
                <a:lnTo>
                  <a:pt x="97766" y="117084"/>
                </a:lnTo>
                <a:lnTo>
                  <a:pt x="98331" y="116693"/>
                </a:lnTo>
                <a:lnTo>
                  <a:pt x="98711" y="116112"/>
                </a:lnTo>
                <a:lnTo>
                  <a:pt x="98896" y="115339"/>
                </a:lnTo>
                <a:lnTo>
                  <a:pt x="98711" y="112049"/>
                </a:lnTo>
                <a:lnTo>
                  <a:pt x="98331" y="108751"/>
                </a:lnTo>
                <a:lnTo>
                  <a:pt x="97766" y="105652"/>
                </a:lnTo>
                <a:lnTo>
                  <a:pt x="97201" y="102354"/>
                </a:lnTo>
                <a:lnTo>
                  <a:pt x="95506" y="95956"/>
                </a:lnTo>
                <a:lnTo>
                  <a:pt x="93810" y="89559"/>
                </a:lnTo>
                <a:lnTo>
                  <a:pt x="92115" y="83353"/>
                </a:lnTo>
                <a:lnTo>
                  <a:pt x="91929" y="82772"/>
                </a:lnTo>
                <a:lnTo>
                  <a:pt x="90419" y="77155"/>
                </a:lnTo>
                <a:lnTo>
                  <a:pt x="90419" y="76765"/>
                </a:lnTo>
                <a:lnTo>
                  <a:pt x="90234" y="76184"/>
                </a:lnTo>
                <a:lnTo>
                  <a:pt x="90040" y="75793"/>
                </a:lnTo>
                <a:lnTo>
                  <a:pt x="90419" y="75602"/>
                </a:lnTo>
                <a:lnTo>
                  <a:pt x="90799" y="75411"/>
                </a:lnTo>
                <a:lnTo>
                  <a:pt x="91364" y="74829"/>
                </a:lnTo>
                <a:lnTo>
                  <a:pt x="91736" y="74439"/>
                </a:lnTo>
                <a:lnTo>
                  <a:pt x="93624" y="72503"/>
                </a:lnTo>
                <a:lnTo>
                  <a:pt x="95691" y="70758"/>
                </a:lnTo>
                <a:lnTo>
                  <a:pt x="99841" y="67070"/>
                </a:lnTo>
                <a:lnTo>
                  <a:pt x="103982" y="63780"/>
                </a:lnTo>
                <a:lnTo>
                  <a:pt x="108124" y="60290"/>
                </a:lnTo>
                <a:lnTo>
                  <a:pt x="110013" y="58346"/>
                </a:lnTo>
                <a:lnTo>
                  <a:pt x="111894" y="56602"/>
                </a:lnTo>
                <a:lnTo>
                  <a:pt x="113775" y="54475"/>
                </a:lnTo>
                <a:lnTo>
                  <a:pt x="115285" y="52340"/>
                </a:lnTo>
                <a:lnTo>
                  <a:pt x="117917" y="49432"/>
                </a:lnTo>
                <a:lnTo>
                  <a:pt x="119241" y="47687"/>
                </a:lnTo>
                <a:lnTo>
                  <a:pt x="119612" y="46914"/>
                </a:lnTo>
                <a:lnTo>
                  <a:pt x="119992" y="45943"/>
                </a:lnTo>
                <a:lnTo>
                  <a:pt x="119992" y="45751"/>
                </a:lnTo>
                <a:lnTo>
                  <a:pt x="119806" y="44979"/>
                </a:lnTo>
                <a:lnTo>
                  <a:pt x="119427" y="44397"/>
                </a:lnTo>
                <a:lnTo>
                  <a:pt x="118862" y="43616"/>
                </a:lnTo>
                <a:lnTo>
                  <a:pt x="118111" y="43234"/>
                </a:lnTo>
                <a:lnTo>
                  <a:pt x="117166" y="42844"/>
                </a:lnTo>
                <a:lnTo>
                  <a:pt x="116222" y="42652"/>
                </a:lnTo>
                <a:lnTo>
                  <a:pt x="114341" y="42453"/>
                </a:lnTo>
                <a:lnTo>
                  <a:pt x="112459" y="42262"/>
                </a:lnTo>
                <a:lnTo>
                  <a:pt x="106808" y="41872"/>
                </a:lnTo>
                <a:lnTo>
                  <a:pt x="101343" y="41489"/>
                </a:lnTo>
                <a:lnTo>
                  <a:pt x="96071" y="41489"/>
                </a:lnTo>
                <a:lnTo>
                  <a:pt x="90985" y="41099"/>
                </a:lnTo>
                <a:lnTo>
                  <a:pt x="88910" y="40908"/>
                </a:lnTo>
                <a:lnTo>
                  <a:pt x="86843" y="40517"/>
                </a:lnTo>
                <a:lnTo>
                  <a:pt x="84768" y="39936"/>
                </a:lnTo>
                <a:lnTo>
                  <a:pt x="82694" y="39745"/>
                </a:lnTo>
                <a:lnTo>
                  <a:pt x="82508" y="39354"/>
                </a:lnTo>
                <a:lnTo>
                  <a:pt x="82322" y="38773"/>
                </a:lnTo>
                <a:lnTo>
                  <a:pt x="80627" y="36638"/>
                </a:lnTo>
                <a:lnTo>
                  <a:pt x="79117" y="34511"/>
                </a:lnTo>
                <a:lnTo>
                  <a:pt x="77607" y="32184"/>
                </a:lnTo>
                <a:lnTo>
                  <a:pt x="76291" y="29858"/>
                </a:lnTo>
                <a:lnTo>
                  <a:pt x="73652" y="25206"/>
                </a:lnTo>
                <a:lnTo>
                  <a:pt x="71391" y="20163"/>
                </a:lnTo>
                <a:lnTo>
                  <a:pt x="66870" y="10276"/>
                </a:lnTo>
                <a:lnTo>
                  <a:pt x="64424" y="5433"/>
                </a:lnTo>
                <a:lnTo>
                  <a:pt x="61784" y="581"/>
                </a:lnTo>
                <a:lnTo>
                  <a:pt x="61219" y="199"/>
                </a:lnTo>
                <a:lnTo>
                  <a:pt x="60654" y="0"/>
                </a:lnTo>
                <a:close/>
              </a:path>
            </a:pathLst>
          </a:custGeom>
          <a:solidFill>
            <a:srgbClr val="FFFFFF"/>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endParaRPr sz="1400" b="0" i="0" u="none" strike="noStrike" cap="none">
              <a:solidFill>
                <a:srgbClr val="6D9EEB"/>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920D-13C8-9A48-8C20-C5D8B6809A30}"/>
              </a:ext>
            </a:extLst>
          </p:cNvPr>
          <p:cNvSpPr>
            <a:spLocks noGrp="1"/>
          </p:cNvSpPr>
          <p:nvPr>
            <p:ph type="title"/>
          </p:nvPr>
        </p:nvSpPr>
        <p:spPr>
          <a:xfrm>
            <a:off x="457200" y="600826"/>
            <a:ext cx="5511300" cy="1034009"/>
          </a:xfrm>
        </p:spPr>
        <p:txBody>
          <a:bodyPr/>
          <a:lstStyle/>
          <a:p>
            <a:r>
              <a:rPr lang="en-US" altLang="zh-Hans" dirty="0">
                <a:solidFill>
                  <a:srgbClr val="1C8026"/>
                </a:solidFill>
              </a:rPr>
              <a:t>Introduction:</a:t>
            </a:r>
            <a:r>
              <a:rPr lang="zh-Hans" altLang="en-US" dirty="0">
                <a:solidFill>
                  <a:srgbClr val="1C8026"/>
                </a:solidFill>
              </a:rPr>
              <a:t> </a:t>
            </a:r>
            <a:br>
              <a:rPr lang="en-US" altLang="zh-Hans" sz="2400" dirty="0"/>
            </a:br>
            <a:r>
              <a:rPr lang="en-US" altLang="zh-Hans" sz="2000" b="1" dirty="0"/>
              <a:t>why</a:t>
            </a:r>
            <a:r>
              <a:rPr lang="zh-Hans" altLang="en-US" sz="2000" b="1" dirty="0"/>
              <a:t> </a:t>
            </a:r>
            <a:r>
              <a:rPr lang="en-US" altLang="zh-Hans" sz="2000" b="1" dirty="0"/>
              <a:t>we</a:t>
            </a:r>
            <a:r>
              <a:rPr lang="zh-Hans" altLang="en-US" sz="2000" b="1" dirty="0"/>
              <a:t> </a:t>
            </a:r>
            <a:r>
              <a:rPr lang="en-US" altLang="zh-Hans" sz="2000" b="1" dirty="0"/>
              <a:t>need</a:t>
            </a:r>
            <a:r>
              <a:rPr lang="zh-Hans" altLang="en-US" sz="2000" b="1" dirty="0"/>
              <a:t> </a:t>
            </a:r>
            <a:r>
              <a:rPr lang="en-US" altLang="zh-Hans" sz="2000" b="1" dirty="0"/>
              <a:t>a</a:t>
            </a:r>
            <a:r>
              <a:rPr lang="zh-Hans" altLang="en-US" sz="2000" b="1" dirty="0"/>
              <a:t> </a:t>
            </a:r>
            <a:r>
              <a:rPr lang="en-US" altLang="zh-Hans" sz="2000" b="1" dirty="0"/>
              <a:t>search</a:t>
            </a:r>
            <a:r>
              <a:rPr lang="zh-Hans" altLang="en-US" sz="2000" b="1" dirty="0"/>
              <a:t> </a:t>
            </a:r>
            <a:r>
              <a:rPr lang="en-US" altLang="zh-Hans" sz="2000" b="1" dirty="0"/>
              <a:t>engine</a:t>
            </a:r>
            <a:r>
              <a:rPr lang="zh-Hans" altLang="en-US" sz="2000" b="1" dirty="0"/>
              <a:t> </a:t>
            </a:r>
            <a:r>
              <a:rPr lang="en-US" altLang="zh-Hans" sz="2000" b="1" dirty="0"/>
              <a:t>of</a:t>
            </a:r>
            <a:r>
              <a:rPr lang="zh-Hans" altLang="en-US" sz="2000" b="1" dirty="0"/>
              <a:t> </a:t>
            </a:r>
            <a:r>
              <a:rPr lang="en-US" altLang="zh-Hans" sz="2000" b="1" dirty="0"/>
              <a:t>healthy</a:t>
            </a:r>
            <a:r>
              <a:rPr lang="zh-Hans" altLang="en-US" sz="2000" b="1" dirty="0"/>
              <a:t> </a:t>
            </a:r>
            <a:r>
              <a:rPr lang="en-US" altLang="zh-Hans" sz="2000" b="1" dirty="0"/>
              <a:t>recipes?</a:t>
            </a:r>
            <a:endParaRPr lang="en-US" sz="2000" b="1" dirty="0"/>
          </a:p>
        </p:txBody>
      </p:sp>
      <p:sp>
        <p:nvSpPr>
          <p:cNvPr id="3" name="Text Placeholder 2">
            <a:extLst>
              <a:ext uri="{FF2B5EF4-FFF2-40B4-BE49-F238E27FC236}">
                <a16:creationId xmlns:a16="http://schemas.microsoft.com/office/drawing/2014/main" id="{C48F2877-E511-7B46-8E47-EFE35DC7DA17}"/>
              </a:ext>
            </a:extLst>
          </p:cNvPr>
          <p:cNvSpPr>
            <a:spLocks noGrp="1"/>
          </p:cNvSpPr>
          <p:nvPr>
            <p:ph type="body" idx="1"/>
          </p:nvPr>
        </p:nvSpPr>
        <p:spPr>
          <a:xfrm>
            <a:off x="457200" y="1634835"/>
            <a:ext cx="5511300" cy="3214765"/>
          </a:xfrm>
        </p:spPr>
        <p:txBody>
          <a:bodyPr/>
          <a:lstStyle/>
          <a:p>
            <a:pPr marL="290513" indent="-290513">
              <a:spcBef>
                <a:spcPts val="600"/>
              </a:spcBef>
              <a:spcAft>
                <a:spcPts val="600"/>
              </a:spcAft>
              <a:buFont typeface="Courier New" panose="02070309020205020404" pitchFamily="49" charset="0"/>
              <a:buChar char="o"/>
            </a:pPr>
            <a:r>
              <a:rPr lang="en-US" altLang="zh-Hans" dirty="0">
                <a:solidFill>
                  <a:schemeClr val="tx1"/>
                </a:solidFill>
              </a:rPr>
              <a:t>Great</a:t>
            </a:r>
            <a:r>
              <a:rPr lang="zh-Hans" altLang="en-US" dirty="0">
                <a:solidFill>
                  <a:schemeClr val="tx1"/>
                </a:solidFill>
              </a:rPr>
              <a:t> </a:t>
            </a:r>
            <a:r>
              <a:rPr lang="en-US" altLang="zh-Hans" dirty="0">
                <a:solidFill>
                  <a:schemeClr val="tx1"/>
                </a:solidFill>
              </a:rPr>
              <a:t>demand</a:t>
            </a:r>
            <a:r>
              <a:rPr lang="zh-Hans" altLang="en-US" dirty="0">
                <a:solidFill>
                  <a:schemeClr val="tx1"/>
                </a:solidFill>
              </a:rPr>
              <a:t> </a:t>
            </a:r>
            <a:r>
              <a:rPr lang="en-US" altLang="zh-Hans" dirty="0">
                <a:solidFill>
                  <a:schemeClr val="tx1"/>
                </a:solidFill>
              </a:rPr>
              <a:t>of</a:t>
            </a:r>
            <a:r>
              <a:rPr lang="zh-Hans" altLang="en-US" dirty="0">
                <a:solidFill>
                  <a:schemeClr val="tx1"/>
                </a:solidFill>
              </a:rPr>
              <a:t> </a:t>
            </a:r>
            <a:r>
              <a:rPr lang="en-US" altLang="zh-Hans" dirty="0">
                <a:solidFill>
                  <a:schemeClr val="tx1"/>
                </a:solidFill>
              </a:rPr>
              <a:t>living</a:t>
            </a:r>
            <a:r>
              <a:rPr lang="zh-Hans" altLang="en-US" dirty="0">
                <a:solidFill>
                  <a:schemeClr val="tx1"/>
                </a:solidFill>
              </a:rPr>
              <a:t> </a:t>
            </a:r>
            <a:r>
              <a:rPr lang="en-US" altLang="zh-Hans" dirty="0">
                <a:solidFill>
                  <a:schemeClr val="tx1"/>
                </a:solidFill>
              </a:rPr>
              <a:t>a</a:t>
            </a:r>
            <a:r>
              <a:rPr lang="zh-Hans" altLang="en-US" dirty="0">
                <a:solidFill>
                  <a:schemeClr val="tx1"/>
                </a:solidFill>
              </a:rPr>
              <a:t> </a:t>
            </a:r>
            <a:r>
              <a:rPr lang="en-US" altLang="zh-Hans" dirty="0">
                <a:solidFill>
                  <a:schemeClr val="tx1"/>
                </a:solidFill>
              </a:rPr>
              <a:t>healthier</a:t>
            </a:r>
            <a:r>
              <a:rPr lang="zh-Hans" altLang="en-US" dirty="0">
                <a:solidFill>
                  <a:schemeClr val="tx1"/>
                </a:solidFill>
              </a:rPr>
              <a:t> </a:t>
            </a:r>
            <a:r>
              <a:rPr lang="en-US" altLang="zh-Hans" dirty="0">
                <a:solidFill>
                  <a:schemeClr val="tx1"/>
                </a:solidFill>
              </a:rPr>
              <a:t>lifestyle:</a:t>
            </a:r>
          </a:p>
          <a:p>
            <a:pPr marL="515938" indent="-225425">
              <a:buFont typeface="Arial" panose="020B0604020202020204" pitchFamily="34" charset="0"/>
              <a:buChar char="•"/>
            </a:pPr>
            <a:r>
              <a:rPr lang="en-US" altLang="zh-Hans" sz="1600" dirty="0">
                <a:solidFill>
                  <a:schemeClr val="tx1">
                    <a:lumMod val="65000"/>
                    <a:lumOff val="35000"/>
                  </a:schemeClr>
                </a:solidFill>
              </a:rPr>
              <a:t>The</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US</a:t>
            </a:r>
            <a:r>
              <a:rPr lang="zh-Hans" altLang="en-US" sz="1600" dirty="0">
                <a:solidFill>
                  <a:schemeClr val="tx1">
                    <a:lumMod val="65000"/>
                    <a:lumOff val="35000"/>
                  </a:schemeClr>
                </a:solidFill>
              </a:rPr>
              <a:t> </a:t>
            </a:r>
            <a:r>
              <a:rPr lang="en-US" sz="1600" dirty="0">
                <a:solidFill>
                  <a:schemeClr val="tx1">
                    <a:lumMod val="65000"/>
                    <a:lumOff val="35000"/>
                  </a:schemeClr>
                </a:solidFill>
              </a:rPr>
              <a:t>accounts 5% of the world population, but 13% of global overweight and obese people.</a:t>
            </a:r>
          </a:p>
          <a:p>
            <a:pPr marL="515938" indent="-225425">
              <a:buFont typeface="Arial" panose="020B0604020202020204" pitchFamily="34" charset="0"/>
              <a:buChar char="•"/>
            </a:pPr>
            <a:r>
              <a:rPr lang="en-US" sz="1600" dirty="0">
                <a:solidFill>
                  <a:schemeClr val="tx1">
                    <a:lumMod val="65000"/>
                    <a:lumOff val="35000"/>
                  </a:schemeClr>
                </a:solidFill>
              </a:rPr>
              <a:t>The American diet is said to be increasingly energy-rich but nutrient-poor</a:t>
            </a:r>
            <a:r>
              <a:rPr lang="en-US" altLang="zh-Hans" sz="1600" dirty="0">
                <a:solidFill>
                  <a:schemeClr val="tx1">
                    <a:lumMod val="65000"/>
                    <a:lumOff val="35000"/>
                  </a:schemeClr>
                </a:solidFill>
              </a:rPr>
              <a:t>.</a:t>
            </a:r>
          </a:p>
          <a:p>
            <a:pPr marL="515938" indent="-225425">
              <a:buFont typeface="Arial" panose="020B0604020202020204" pitchFamily="34" charset="0"/>
              <a:buChar char="•"/>
            </a:pPr>
            <a:r>
              <a:rPr lang="en-US" altLang="zh-Hans" sz="1600" dirty="0">
                <a:solidFill>
                  <a:schemeClr val="tx1">
                    <a:lumMod val="65000"/>
                    <a:lumOff val="35000"/>
                  </a:schemeClr>
                </a:solidFill>
              </a:rPr>
              <a:t>C</a:t>
            </a:r>
            <a:r>
              <a:rPr lang="en-US" sz="1600" dirty="0">
                <a:solidFill>
                  <a:schemeClr val="tx1">
                    <a:lumMod val="65000"/>
                    <a:lumOff val="35000"/>
                  </a:schemeClr>
                </a:solidFill>
              </a:rPr>
              <a:t>ooking from fresh ingredients at home is a much healthier way of eating</a:t>
            </a:r>
            <a:r>
              <a:rPr lang="en-US" altLang="zh-Hans" sz="1600" dirty="0">
                <a:solidFill>
                  <a:schemeClr val="tx1">
                    <a:lumMod val="65000"/>
                    <a:lumOff val="35000"/>
                  </a:schemeClr>
                </a:solidFill>
              </a:rPr>
              <a:t>.</a:t>
            </a:r>
          </a:p>
          <a:p>
            <a:pPr marL="290513" indent="-290513">
              <a:spcBef>
                <a:spcPts val="600"/>
              </a:spcBef>
              <a:spcAft>
                <a:spcPts val="600"/>
              </a:spcAft>
              <a:buFont typeface="Courier New" panose="02070309020205020404" pitchFamily="49" charset="0"/>
              <a:buChar char="o"/>
            </a:pPr>
            <a:r>
              <a:rPr lang="en-US" altLang="zh-Hans" dirty="0">
                <a:solidFill>
                  <a:schemeClr val="tx1"/>
                </a:solidFill>
              </a:rPr>
              <a:t>Lack</a:t>
            </a:r>
            <a:r>
              <a:rPr lang="zh-Hans" altLang="en-US" dirty="0">
                <a:solidFill>
                  <a:schemeClr val="tx1"/>
                </a:solidFill>
              </a:rPr>
              <a:t> </a:t>
            </a:r>
            <a:r>
              <a:rPr lang="en-US" altLang="zh-Hans" dirty="0">
                <a:solidFill>
                  <a:schemeClr val="tx1"/>
                </a:solidFill>
              </a:rPr>
              <a:t>of</a:t>
            </a:r>
            <a:r>
              <a:rPr lang="zh-Hans" altLang="en-US" dirty="0">
                <a:solidFill>
                  <a:schemeClr val="tx1"/>
                </a:solidFill>
              </a:rPr>
              <a:t> </a:t>
            </a:r>
            <a:r>
              <a:rPr lang="en-US" altLang="zh-Hans" dirty="0">
                <a:solidFill>
                  <a:schemeClr val="tx1"/>
                </a:solidFill>
              </a:rPr>
              <a:t>demanded</a:t>
            </a:r>
            <a:r>
              <a:rPr lang="zh-Hans" altLang="en-US" dirty="0">
                <a:solidFill>
                  <a:schemeClr val="tx1"/>
                </a:solidFill>
              </a:rPr>
              <a:t> </a:t>
            </a:r>
            <a:r>
              <a:rPr lang="en-US" altLang="zh-Hans" dirty="0">
                <a:solidFill>
                  <a:schemeClr val="tx1"/>
                </a:solidFill>
              </a:rPr>
              <a:t>product</a:t>
            </a:r>
            <a:r>
              <a:rPr lang="zh-Hans" altLang="en-US" dirty="0">
                <a:solidFill>
                  <a:schemeClr val="tx1"/>
                </a:solidFill>
              </a:rPr>
              <a:t> </a:t>
            </a:r>
            <a:r>
              <a:rPr lang="en-US" altLang="zh-Hans" dirty="0">
                <a:solidFill>
                  <a:schemeClr val="tx1"/>
                </a:solidFill>
              </a:rPr>
              <a:t>in</a:t>
            </a:r>
            <a:r>
              <a:rPr lang="zh-Hans" altLang="en-US" dirty="0">
                <a:solidFill>
                  <a:schemeClr val="tx1"/>
                </a:solidFill>
              </a:rPr>
              <a:t> </a:t>
            </a:r>
            <a:r>
              <a:rPr lang="en-US" altLang="zh-Hans" dirty="0">
                <a:solidFill>
                  <a:schemeClr val="tx1"/>
                </a:solidFill>
              </a:rPr>
              <a:t>the</a:t>
            </a:r>
            <a:r>
              <a:rPr lang="zh-Hans" altLang="en-US" dirty="0">
                <a:solidFill>
                  <a:schemeClr val="tx1"/>
                </a:solidFill>
              </a:rPr>
              <a:t> </a:t>
            </a:r>
            <a:r>
              <a:rPr lang="en-US" altLang="zh-Hans" dirty="0">
                <a:solidFill>
                  <a:schemeClr val="tx1"/>
                </a:solidFill>
              </a:rPr>
              <a:t>market:</a:t>
            </a:r>
          </a:p>
          <a:p>
            <a:pPr marL="515938" lvl="1" indent="-225425">
              <a:buFont typeface="Arial" panose="020B0604020202020204" pitchFamily="34" charset="0"/>
              <a:buChar char="•"/>
            </a:pPr>
            <a:r>
              <a:rPr lang="en-US" altLang="zh-Hans" sz="1600" dirty="0">
                <a:solidFill>
                  <a:schemeClr val="tx1">
                    <a:lumMod val="65000"/>
                    <a:lumOff val="35000"/>
                  </a:schemeClr>
                </a:solidFill>
              </a:rPr>
              <a:t>Recipe</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recommendation</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websites</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like</a:t>
            </a:r>
            <a:r>
              <a:rPr lang="zh-Hans" altLang="en-US" sz="1600" dirty="0">
                <a:solidFill>
                  <a:schemeClr val="tx1">
                    <a:lumMod val="65000"/>
                    <a:lumOff val="35000"/>
                  </a:schemeClr>
                </a:solidFill>
              </a:rPr>
              <a:t> </a:t>
            </a:r>
            <a:r>
              <a:rPr lang="en-US" altLang="zh-Hans" sz="1600" dirty="0" err="1">
                <a:solidFill>
                  <a:schemeClr val="tx1">
                    <a:lumMod val="65000"/>
                    <a:lumOff val="35000"/>
                  </a:schemeClr>
                </a:solidFill>
              </a:rPr>
              <a:t>allrecipes.com</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and</a:t>
            </a:r>
            <a:r>
              <a:rPr lang="zh-Hans" altLang="en-US" sz="1600" dirty="0">
                <a:solidFill>
                  <a:schemeClr val="tx1">
                    <a:lumMod val="65000"/>
                    <a:lumOff val="35000"/>
                  </a:schemeClr>
                </a:solidFill>
              </a:rPr>
              <a:t> </a:t>
            </a:r>
            <a:r>
              <a:rPr lang="en-US" altLang="zh-Hans" sz="1600" dirty="0" err="1">
                <a:solidFill>
                  <a:schemeClr val="tx1">
                    <a:lumMod val="65000"/>
                    <a:lumOff val="35000"/>
                  </a:schemeClr>
                </a:solidFill>
              </a:rPr>
              <a:t>epicurious.com</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can</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solve</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the</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problem</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of</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what</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to</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cook,</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but</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they</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cannot</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tell</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us</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how</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to</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cook</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it</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in</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a</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healthier</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way.</a:t>
            </a:r>
            <a:endParaRPr lang="en-US" sz="1600" dirty="0">
              <a:solidFill>
                <a:schemeClr val="tx1">
                  <a:lumMod val="65000"/>
                  <a:lumOff val="35000"/>
                </a:schemeClr>
              </a:solidFill>
            </a:endParaRPr>
          </a:p>
        </p:txBody>
      </p:sp>
      <p:sp>
        <p:nvSpPr>
          <p:cNvPr id="4" name="Slide Number Placeholder 3">
            <a:extLst>
              <a:ext uri="{FF2B5EF4-FFF2-40B4-BE49-F238E27FC236}">
                <a16:creationId xmlns:a16="http://schemas.microsoft.com/office/drawing/2014/main" id="{456F3307-F640-6D43-9925-E42607632005}"/>
              </a:ext>
            </a:extLst>
          </p:cNvPr>
          <p:cNvSpPr>
            <a:spLocks noGrp="1"/>
          </p:cNvSpPr>
          <p:nvPr>
            <p:ph type="sldNum" idx="12"/>
          </p:nvPr>
        </p:nvSpPr>
        <p:spPr/>
        <p:txBody>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smtClean="0">
                <a:solidFill>
                  <a:srgbClr val="000000"/>
                </a:solidFill>
                <a:latin typeface="Arial"/>
                <a:ea typeface="Arial"/>
                <a:cs typeface="Arial"/>
                <a:sym typeface="Arial"/>
              </a:rPr>
              <a:t>3</a:t>
            </a:fld>
            <a:endParaRPr lang="en"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749347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920D-13C8-9A48-8C20-C5D8B6809A30}"/>
              </a:ext>
            </a:extLst>
          </p:cNvPr>
          <p:cNvSpPr>
            <a:spLocks noGrp="1"/>
          </p:cNvSpPr>
          <p:nvPr>
            <p:ph type="title"/>
          </p:nvPr>
        </p:nvSpPr>
        <p:spPr>
          <a:xfrm>
            <a:off x="457200" y="600826"/>
            <a:ext cx="5511300" cy="1034009"/>
          </a:xfrm>
        </p:spPr>
        <p:txBody>
          <a:bodyPr/>
          <a:lstStyle/>
          <a:p>
            <a:r>
              <a:rPr lang="en-US" altLang="zh-Hans" dirty="0">
                <a:solidFill>
                  <a:srgbClr val="1C8026"/>
                </a:solidFill>
              </a:rPr>
              <a:t>Introduction:</a:t>
            </a:r>
            <a:r>
              <a:rPr lang="zh-Hans" altLang="en-US" dirty="0">
                <a:solidFill>
                  <a:srgbClr val="1C8026"/>
                </a:solidFill>
              </a:rPr>
              <a:t> </a:t>
            </a:r>
            <a:br>
              <a:rPr lang="en-US" altLang="zh-Hans" sz="2400" dirty="0"/>
            </a:br>
            <a:r>
              <a:rPr lang="en-US" altLang="zh-Hans" sz="2000" b="1" dirty="0"/>
              <a:t>Target</a:t>
            </a:r>
            <a:r>
              <a:rPr lang="zh-Hans" altLang="en-US" sz="2000" b="1" dirty="0"/>
              <a:t> </a:t>
            </a:r>
            <a:r>
              <a:rPr lang="en-US" altLang="zh-Hans" sz="2000" b="1" dirty="0"/>
              <a:t>of</a:t>
            </a:r>
            <a:r>
              <a:rPr lang="zh-Hans" altLang="en-US" sz="2000" b="1" dirty="0"/>
              <a:t> </a:t>
            </a:r>
            <a:r>
              <a:rPr lang="en-US" altLang="zh-Hans" sz="2000" b="1" dirty="0"/>
              <a:t>the</a:t>
            </a:r>
            <a:r>
              <a:rPr lang="zh-Hans" altLang="en-US" sz="2000" b="1" dirty="0"/>
              <a:t> </a:t>
            </a:r>
            <a:r>
              <a:rPr lang="en-US" altLang="zh-Hans" sz="2000" b="1" dirty="0"/>
              <a:t>Project</a:t>
            </a:r>
            <a:endParaRPr lang="en-US" sz="2000" b="1" dirty="0"/>
          </a:p>
        </p:txBody>
      </p:sp>
      <p:sp>
        <p:nvSpPr>
          <p:cNvPr id="3" name="Text Placeholder 2">
            <a:extLst>
              <a:ext uri="{FF2B5EF4-FFF2-40B4-BE49-F238E27FC236}">
                <a16:creationId xmlns:a16="http://schemas.microsoft.com/office/drawing/2014/main" id="{C48F2877-E511-7B46-8E47-EFE35DC7DA17}"/>
              </a:ext>
            </a:extLst>
          </p:cNvPr>
          <p:cNvSpPr>
            <a:spLocks noGrp="1"/>
          </p:cNvSpPr>
          <p:nvPr>
            <p:ph type="body" idx="1"/>
          </p:nvPr>
        </p:nvSpPr>
        <p:spPr>
          <a:xfrm>
            <a:off x="457200" y="1634835"/>
            <a:ext cx="5689076" cy="3214765"/>
          </a:xfrm>
        </p:spPr>
        <p:txBody>
          <a:bodyPr/>
          <a:lstStyle/>
          <a:p>
            <a:pPr marL="290513" indent="-290513">
              <a:spcBef>
                <a:spcPts val="600"/>
              </a:spcBef>
              <a:spcAft>
                <a:spcPts val="600"/>
              </a:spcAft>
              <a:buFont typeface="Courier New" panose="02070309020205020404" pitchFamily="49" charset="0"/>
              <a:buChar char="o"/>
            </a:pPr>
            <a:r>
              <a:rPr lang="en-US" altLang="zh-Hans" sz="2000" dirty="0">
                <a:solidFill>
                  <a:schemeClr val="tx1"/>
                </a:solidFill>
              </a:rPr>
              <a:t>A</a:t>
            </a:r>
            <a:r>
              <a:rPr lang="zh-Hans" altLang="en-US" sz="2000" dirty="0">
                <a:solidFill>
                  <a:schemeClr val="tx1"/>
                </a:solidFill>
              </a:rPr>
              <a:t> </a:t>
            </a:r>
            <a:r>
              <a:rPr lang="en-US" altLang="zh-Hans" sz="2000" dirty="0">
                <a:solidFill>
                  <a:schemeClr val="tx1"/>
                </a:solidFill>
              </a:rPr>
              <a:t>search</a:t>
            </a:r>
            <a:r>
              <a:rPr lang="zh-Hans" altLang="en-US" sz="2000" dirty="0">
                <a:solidFill>
                  <a:schemeClr val="tx1"/>
                </a:solidFill>
              </a:rPr>
              <a:t> </a:t>
            </a:r>
            <a:r>
              <a:rPr lang="en-US" altLang="zh-Hans" sz="2000" dirty="0">
                <a:solidFill>
                  <a:schemeClr val="tx1"/>
                </a:solidFill>
              </a:rPr>
              <a:t>engine</a:t>
            </a:r>
            <a:r>
              <a:rPr lang="zh-Hans" altLang="en-US" sz="2000" dirty="0">
                <a:solidFill>
                  <a:schemeClr val="tx1"/>
                </a:solidFill>
              </a:rPr>
              <a:t> </a:t>
            </a:r>
            <a:r>
              <a:rPr lang="en-US" altLang="zh-Hans" sz="2000" dirty="0">
                <a:solidFill>
                  <a:schemeClr val="tx1"/>
                </a:solidFill>
              </a:rPr>
              <a:t>which</a:t>
            </a:r>
            <a:r>
              <a:rPr lang="zh-Hans" altLang="en-US" sz="2000" dirty="0">
                <a:solidFill>
                  <a:schemeClr val="tx1"/>
                </a:solidFill>
              </a:rPr>
              <a:t> </a:t>
            </a:r>
            <a:r>
              <a:rPr lang="en-US" altLang="zh-Hans" sz="2000" dirty="0">
                <a:solidFill>
                  <a:schemeClr val="tx1"/>
                </a:solidFill>
              </a:rPr>
              <a:t>can</a:t>
            </a:r>
            <a:r>
              <a:rPr lang="zh-Hans" altLang="en-US" sz="2000" dirty="0">
                <a:solidFill>
                  <a:schemeClr val="tx1"/>
                </a:solidFill>
              </a:rPr>
              <a:t> </a:t>
            </a:r>
            <a:r>
              <a:rPr lang="en-US" altLang="zh-Hans" sz="2000" dirty="0">
                <a:solidFill>
                  <a:schemeClr val="tx1"/>
                </a:solidFill>
              </a:rPr>
              <a:t>recommend</a:t>
            </a:r>
            <a:r>
              <a:rPr lang="zh-Hans" altLang="en-US" sz="2000" dirty="0">
                <a:solidFill>
                  <a:schemeClr val="tx1"/>
                </a:solidFill>
              </a:rPr>
              <a:t> </a:t>
            </a:r>
            <a:r>
              <a:rPr lang="en-US" altLang="zh-Hans" sz="2000" dirty="0">
                <a:solidFill>
                  <a:schemeClr val="tx1"/>
                </a:solidFill>
              </a:rPr>
              <a:t>recipes</a:t>
            </a:r>
            <a:r>
              <a:rPr lang="zh-Hans" altLang="en-US" sz="2000" dirty="0">
                <a:solidFill>
                  <a:schemeClr val="tx1"/>
                </a:solidFill>
              </a:rPr>
              <a:t> </a:t>
            </a:r>
            <a:r>
              <a:rPr lang="en-US" altLang="zh-Hans" sz="2000" dirty="0">
                <a:solidFill>
                  <a:schemeClr val="tx1"/>
                </a:solidFill>
              </a:rPr>
              <a:t>based</a:t>
            </a:r>
            <a:r>
              <a:rPr lang="zh-Hans" altLang="en-US" sz="2000" dirty="0">
                <a:solidFill>
                  <a:schemeClr val="tx1"/>
                </a:solidFill>
              </a:rPr>
              <a:t> </a:t>
            </a:r>
            <a:r>
              <a:rPr lang="en-US" altLang="zh-Hans" sz="2000" dirty="0">
                <a:solidFill>
                  <a:schemeClr val="tx1"/>
                </a:solidFill>
              </a:rPr>
              <a:t>on:</a:t>
            </a:r>
            <a:endParaRPr lang="en-US" altLang="zh-Hans" sz="2000" dirty="0">
              <a:solidFill>
                <a:schemeClr val="tx1">
                  <a:lumMod val="65000"/>
                  <a:lumOff val="35000"/>
                </a:schemeClr>
              </a:solidFill>
            </a:endParaRPr>
          </a:p>
          <a:p>
            <a:pPr marL="515938" lvl="1" indent="-225425">
              <a:spcBef>
                <a:spcPts val="600"/>
              </a:spcBef>
              <a:spcAft>
                <a:spcPts val="600"/>
              </a:spcAft>
              <a:buFont typeface="Arial" panose="020B0604020202020204" pitchFamily="34" charset="0"/>
              <a:buChar char="•"/>
            </a:pPr>
            <a:r>
              <a:rPr lang="en-US" altLang="zh-Hans" sz="1600" dirty="0">
                <a:solidFill>
                  <a:schemeClr val="tx1">
                    <a:lumMod val="65000"/>
                    <a:lumOff val="35000"/>
                  </a:schemeClr>
                </a:solidFill>
              </a:rPr>
              <a:t>Search</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Queries</a:t>
            </a:r>
          </a:p>
          <a:p>
            <a:pPr marL="515938" lvl="1" indent="-225425">
              <a:spcBef>
                <a:spcPts val="600"/>
              </a:spcBef>
              <a:spcAft>
                <a:spcPts val="600"/>
              </a:spcAft>
              <a:buFont typeface="Arial" panose="020B0604020202020204" pitchFamily="34" charset="0"/>
              <a:buChar char="•"/>
            </a:pPr>
            <a:r>
              <a:rPr lang="en-US" altLang="zh-Hans" sz="1600" dirty="0">
                <a:solidFill>
                  <a:schemeClr val="tx1">
                    <a:lumMod val="65000"/>
                    <a:lumOff val="35000"/>
                  </a:schemeClr>
                </a:solidFill>
              </a:rPr>
              <a:t>Healthy</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index</a:t>
            </a:r>
          </a:p>
          <a:p>
            <a:pPr marL="515938" lvl="1" indent="-225425">
              <a:spcBef>
                <a:spcPts val="600"/>
              </a:spcBef>
              <a:spcAft>
                <a:spcPts val="600"/>
              </a:spcAft>
              <a:buFont typeface="Arial" panose="020B0604020202020204" pitchFamily="34" charset="0"/>
              <a:buChar char="•"/>
            </a:pPr>
            <a:r>
              <a:rPr lang="en-US" altLang="zh-Hans" sz="1600" dirty="0">
                <a:solidFill>
                  <a:schemeClr val="tx1">
                    <a:lumMod val="65000"/>
                    <a:lumOff val="35000"/>
                  </a:schemeClr>
                </a:solidFill>
              </a:rPr>
              <a:t>User’s</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taste</a:t>
            </a:r>
          </a:p>
          <a:p>
            <a:pPr marL="515938" lvl="1" indent="-225425">
              <a:buFont typeface="Arial" panose="020B0604020202020204" pitchFamily="34" charset="0"/>
              <a:buChar char="•"/>
            </a:pPr>
            <a:endParaRPr lang="en-US" sz="1600" dirty="0">
              <a:solidFill>
                <a:schemeClr val="tx1">
                  <a:lumMod val="65000"/>
                  <a:lumOff val="35000"/>
                </a:schemeClr>
              </a:solidFill>
            </a:endParaRPr>
          </a:p>
        </p:txBody>
      </p:sp>
      <p:sp>
        <p:nvSpPr>
          <p:cNvPr id="4" name="Slide Number Placeholder 3">
            <a:extLst>
              <a:ext uri="{FF2B5EF4-FFF2-40B4-BE49-F238E27FC236}">
                <a16:creationId xmlns:a16="http://schemas.microsoft.com/office/drawing/2014/main" id="{456F3307-F640-6D43-9925-E42607632005}"/>
              </a:ext>
            </a:extLst>
          </p:cNvPr>
          <p:cNvSpPr>
            <a:spLocks noGrp="1"/>
          </p:cNvSpPr>
          <p:nvPr>
            <p:ph type="sldNum" idx="12"/>
          </p:nvPr>
        </p:nvSpPr>
        <p:spPr/>
        <p:txBody>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smtClean="0">
                <a:solidFill>
                  <a:srgbClr val="000000"/>
                </a:solidFill>
                <a:latin typeface="Arial"/>
                <a:ea typeface="Arial"/>
                <a:cs typeface="Arial"/>
                <a:sym typeface="Arial"/>
              </a:rPr>
              <a:t>4</a:t>
            </a:fld>
            <a:endParaRPr lang="en"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147317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80" name="Shape 80"/>
          <p:cNvSpPr txBox="1">
            <a:spLocks noGrp="1"/>
          </p:cNvSpPr>
          <p:nvPr>
            <p:ph type="sldNum" idx="4294967295"/>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5</a:t>
            </a:fld>
            <a:endParaRPr lang="en" sz="1400" b="0" i="0" u="none" strike="noStrike" cap="none">
              <a:solidFill>
                <a:srgbClr val="000000"/>
              </a:solidFill>
              <a:latin typeface="Arial"/>
              <a:ea typeface="Arial"/>
              <a:cs typeface="Arial"/>
              <a:sym typeface="Arial"/>
            </a:endParaRPr>
          </a:p>
        </p:txBody>
      </p:sp>
      <p:sp>
        <p:nvSpPr>
          <p:cNvPr id="6" name="Title 1">
            <a:extLst>
              <a:ext uri="{FF2B5EF4-FFF2-40B4-BE49-F238E27FC236}">
                <a16:creationId xmlns:a16="http://schemas.microsoft.com/office/drawing/2014/main" id="{370E0FEF-BA59-454A-9CD3-F42F2B73DD22}"/>
              </a:ext>
            </a:extLst>
          </p:cNvPr>
          <p:cNvSpPr txBox="1">
            <a:spLocks/>
          </p:cNvSpPr>
          <p:nvPr/>
        </p:nvSpPr>
        <p:spPr>
          <a:xfrm>
            <a:off x="457200" y="600826"/>
            <a:ext cx="5511300" cy="1034009"/>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r>
              <a:rPr lang="en-US" altLang="zh-Hans" dirty="0">
                <a:solidFill>
                  <a:srgbClr val="0070C0"/>
                </a:solidFill>
              </a:rPr>
              <a:t>Overview:</a:t>
            </a:r>
            <a:r>
              <a:rPr lang="zh-Hans" altLang="en-US" dirty="0">
                <a:solidFill>
                  <a:srgbClr val="0070C0"/>
                </a:solidFill>
              </a:rPr>
              <a:t> </a:t>
            </a:r>
            <a:br>
              <a:rPr lang="en-US" altLang="zh-Hans" sz="2400" dirty="0"/>
            </a:br>
            <a:r>
              <a:rPr lang="en-US" altLang="zh-Hans" sz="2000" b="1" dirty="0"/>
              <a:t>How</a:t>
            </a:r>
            <a:r>
              <a:rPr lang="zh-Hans" altLang="en-US" sz="2000" b="1" dirty="0"/>
              <a:t> </a:t>
            </a:r>
            <a:r>
              <a:rPr lang="en-US" altLang="zh-Hans" sz="2000" b="1" dirty="0"/>
              <a:t>to</a:t>
            </a:r>
            <a:r>
              <a:rPr lang="zh-Hans" altLang="en-US" sz="2000" b="1" dirty="0"/>
              <a:t> </a:t>
            </a:r>
            <a:r>
              <a:rPr lang="en-US" altLang="zh-Hans" sz="2000" b="1" dirty="0"/>
              <a:t>implement</a:t>
            </a:r>
            <a:r>
              <a:rPr lang="zh-Hans" altLang="en-US" sz="2000" b="1" dirty="0"/>
              <a:t> </a:t>
            </a:r>
            <a:r>
              <a:rPr lang="en-US" altLang="zh-Hans" sz="2000" b="1" dirty="0"/>
              <a:t>the</a:t>
            </a:r>
            <a:r>
              <a:rPr lang="zh-Hans" altLang="en-US" sz="2000" b="1" dirty="0"/>
              <a:t> </a:t>
            </a:r>
            <a:r>
              <a:rPr lang="en-US" altLang="zh-Hans" sz="2000" b="1" dirty="0"/>
              <a:t>search</a:t>
            </a:r>
            <a:r>
              <a:rPr lang="zh-Hans" altLang="en-US" sz="2000" b="1" dirty="0"/>
              <a:t> </a:t>
            </a:r>
            <a:r>
              <a:rPr lang="en-US" altLang="zh-Hans" sz="2000" b="1" dirty="0"/>
              <a:t>engine</a:t>
            </a:r>
            <a:r>
              <a:rPr lang="zh-Hans" altLang="en-US" sz="2000" b="1" dirty="0"/>
              <a:t> </a:t>
            </a:r>
            <a:endParaRPr lang="en-US" sz="2000" b="1" dirty="0"/>
          </a:p>
        </p:txBody>
      </p:sp>
      <p:sp>
        <p:nvSpPr>
          <p:cNvPr id="7" name="Text Placeholder 2">
            <a:extLst>
              <a:ext uri="{FF2B5EF4-FFF2-40B4-BE49-F238E27FC236}">
                <a16:creationId xmlns:a16="http://schemas.microsoft.com/office/drawing/2014/main" id="{82A55A07-1A6D-F549-8A83-A5C38469AAFD}"/>
              </a:ext>
            </a:extLst>
          </p:cNvPr>
          <p:cNvSpPr txBox="1">
            <a:spLocks/>
          </p:cNvSpPr>
          <p:nvPr/>
        </p:nvSpPr>
        <p:spPr>
          <a:xfrm>
            <a:off x="457200" y="1634835"/>
            <a:ext cx="5511300" cy="3214765"/>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1pPr>
            <a:lvl2pPr marL="0" marR="0" lvl="1"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2pPr>
            <a:lvl3pPr marL="0" marR="0" lvl="2"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3pPr>
            <a:lvl4pPr marL="0" marR="0" lvl="3"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4pPr>
            <a:lvl5pPr marL="0" marR="0" lvl="4"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5pPr>
            <a:lvl6pPr marL="0" marR="0" lvl="5"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6pPr>
            <a:lvl7pPr marL="0" marR="0" lvl="6"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7pPr>
            <a:lvl8pPr marL="0" marR="0" lvl="7"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8pPr>
            <a:lvl9pPr marL="0" marR="0" lvl="8"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9pPr>
          </a:lstStyle>
          <a:p>
            <a:pPr marL="290513" indent="-290513">
              <a:spcBef>
                <a:spcPts val="600"/>
              </a:spcBef>
              <a:spcAft>
                <a:spcPts val="600"/>
              </a:spcAft>
              <a:buClr>
                <a:srgbClr val="B7B7B7"/>
              </a:buClr>
              <a:buSzPts val="1800"/>
              <a:buFont typeface="Courier New" panose="02070309020205020404" pitchFamily="49" charset="0"/>
              <a:buChar char="o"/>
            </a:pPr>
            <a:r>
              <a:rPr lang="en-US" altLang="zh-Hans" sz="1800" dirty="0">
                <a:solidFill>
                  <a:schemeClr val="tx1"/>
                </a:solidFill>
              </a:rPr>
              <a:t>Data</a:t>
            </a:r>
            <a:r>
              <a:rPr lang="zh-Hans" altLang="en-US" sz="1800" dirty="0">
                <a:solidFill>
                  <a:schemeClr val="tx1"/>
                </a:solidFill>
              </a:rPr>
              <a:t> </a:t>
            </a:r>
            <a:r>
              <a:rPr lang="en-US" altLang="zh-Hans" sz="1800" dirty="0">
                <a:solidFill>
                  <a:schemeClr val="tx1"/>
                </a:solidFill>
              </a:rPr>
              <a:t>collection</a:t>
            </a:r>
          </a:p>
          <a:p>
            <a:pPr marL="290513" indent="-290513">
              <a:spcBef>
                <a:spcPts val="600"/>
              </a:spcBef>
              <a:spcAft>
                <a:spcPts val="600"/>
              </a:spcAft>
              <a:buClr>
                <a:srgbClr val="B7B7B7"/>
              </a:buClr>
              <a:buSzPts val="1800"/>
              <a:buFont typeface="Courier New" panose="02070309020205020404" pitchFamily="49" charset="0"/>
              <a:buChar char="o"/>
            </a:pPr>
            <a:r>
              <a:rPr lang="en-US" altLang="zh-Hans" sz="1800" dirty="0">
                <a:solidFill>
                  <a:schemeClr val="tx1"/>
                </a:solidFill>
              </a:rPr>
              <a:t>Data</a:t>
            </a:r>
            <a:r>
              <a:rPr lang="zh-Hans" altLang="en-US" sz="1800" dirty="0">
                <a:solidFill>
                  <a:schemeClr val="tx1"/>
                </a:solidFill>
              </a:rPr>
              <a:t> </a:t>
            </a:r>
            <a:r>
              <a:rPr lang="en-US" altLang="zh-Hans" sz="1800" dirty="0">
                <a:solidFill>
                  <a:schemeClr val="tx1"/>
                </a:solidFill>
              </a:rPr>
              <a:t>analysis</a:t>
            </a:r>
          </a:p>
          <a:p>
            <a:pPr marL="290513" indent="-290513">
              <a:spcBef>
                <a:spcPts val="600"/>
              </a:spcBef>
              <a:spcAft>
                <a:spcPts val="600"/>
              </a:spcAft>
              <a:buClr>
                <a:srgbClr val="B7B7B7"/>
              </a:buClr>
              <a:buSzPts val="1800"/>
              <a:buFont typeface="Courier New" panose="02070309020205020404" pitchFamily="49" charset="0"/>
              <a:buChar char="o"/>
            </a:pPr>
            <a:r>
              <a:rPr lang="en-US" altLang="zh-Hans" sz="1800" dirty="0">
                <a:solidFill>
                  <a:schemeClr val="tx1"/>
                </a:solidFill>
              </a:rPr>
              <a:t>Implement</a:t>
            </a:r>
            <a:r>
              <a:rPr lang="zh-Hans" altLang="en-US" sz="1800" dirty="0">
                <a:solidFill>
                  <a:schemeClr val="tx1"/>
                </a:solidFill>
              </a:rPr>
              <a:t> </a:t>
            </a:r>
            <a:r>
              <a:rPr lang="en-US" altLang="zh-Hans" sz="1800" dirty="0">
                <a:solidFill>
                  <a:schemeClr val="tx1"/>
                </a:solidFill>
              </a:rPr>
              <a:t>a</a:t>
            </a:r>
            <a:r>
              <a:rPr lang="zh-Hans" altLang="en-US" sz="1800" dirty="0">
                <a:solidFill>
                  <a:schemeClr val="tx1"/>
                </a:solidFill>
              </a:rPr>
              <a:t> </a:t>
            </a:r>
            <a:r>
              <a:rPr lang="en-US" altLang="zh-Hans" sz="1800" dirty="0">
                <a:solidFill>
                  <a:schemeClr val="tx1"/>
                </a:solidFill>
              </a:rPr>
              <a:t>search</a:t>
            </a:r>
            <a:r>
              <a:rPr lang="zh-Hans" altLang="en-US" sz="1800" dirty="0">
                <a:solidFill>
                  <a:schemeClr val="tx1"/>
                </a:solidFill>
              </a:rPr>
              <a:t> </a:t>
            </a:r>
            <a:r>
              <a:rPr lang="en-US" altLang="zh-Hans" sz="1800" dirty="0">
                <a:solidFill>
                  <a:schemeClr val="tx1"/>
                </a:solidFill>
              </a:rPr>
              <a:t>engine</a:t>
            </a:r>
            <a:r>
              <a:rPr lang="zh-Hans" altLang="en-US" sz="1800" dirty="0">
                <a:solidFill>
                  <a:schemeClr val="tx1"/>
                </a:solidFill>
              </a:rPr>
              <a:t> </a:t>
            </a:r>
            <a:r>
              <a:rPr lang="en-US" altLang="zh-Hans" sz="1800" dirty="0">
                <a:solidFill>
                  <a:schemeClr val="tx1"/>
                </a:solidFill>
              </a:rPr>
              <a:t>based</a:t>
            </a:r>
            <a:r>
              <a:rPr lang="zh-Hans" altLang="en-US" sz="1800" dirty="0">
                <a:solidFill>
                  <a:schemeClr val="tx1"/>
                </a:solidFill>
              </a:rPr>
              <a:t> </a:t>
            </a:r>
            <a:r>
              <a:rPr lang="en-US" altLang="zh-Hans" sz="1800" dirty="0">
                <a:solidFill>
                  <a:schemeClr val="tx1"/>
                </a:solidFill>
              </a:rPr>
              <a:t>on</a:t>
            </a:r>
            <a:r>
              <a:rPr lang="zh-Hans" altLang="en-US" sz="1800" dirty="0">
                <a:solidFill>
                  <a:schemeClr val="tx1"/>
                </a:solidFill>
              </a:rPr>
              <a:t> </a:t>
            </a:r>
            <a:r>
              <a:rPr lang="en-US" altLang="zh-Hans" sz="1800" dirty="0">
                <a:solidFill>
                  <a:schemeClr val="tx1"/>
                </a:solidFill>
              </a:rPr>
              <a:t>keyword</a:t>
            </a:r>
            <a:r>
              <a:rPr lang="zh-Hans" altLang="en-US" sz="1800" dirty="0">
                <a:solidFill>
                  <a:schemeClr val="tx1"/>
                </a:solidFill>
              </a:rPr>
              <a:t> </a:t>
            </a:r>
            <a:r>
              <a:rPr lang="en-US" altLang="zh-Hans" sz="1800" dirty="0">
                <a:solidFill>
                  <a:schemeClr val="tx1"/>
                </a:solidFill>
              </a:rPr>
              <a:t>searching</a:t>
            </a:r>
          </a:p>
          <a:p>
            <a:pPr marL="290513" indent="-290513">
              <a:spcBef>
                <a:spcPts val="600"/>
              </a:spcBef>
              <a:spcAft>
                <a:spcPts val="600"/>
              </a:spcAft>
              <a:buClr>
                <a:srgbClr val="B7B7B7"/>
              </a:buClr>
              <a:buSzPts val="1800"/>
              <a:buFont typeface="Courier New" panose="02070309020205020404" pitchFamily="49" charset="0"/>
              <a:buChar char="o"/>
            </a:pPr>
            <a:r>
              <a:rPr lang="en-US" altLang="zh-Hans" sz="1800" dirty="0">
                <a:solidFill>
                  <a:schemeClr val="tx1"/>
                </a:solidFill>
              </a:rPr>
              <a:t>Embed</a:t>
            </a:r>
            <a:r>
              <a:rPr lang="zh-Hans" altLang="en-US" sz="1800" dirty="0">
                <a:solidFill>
                  <a:schemeClr val="tx1"/>
                </a:solidFill>
              </a:rPr>
              <a:t> </a:t>
            </a:r>
            <a:r>
              <a:rPr lang="en-US" altLang="zh-Hans" sz="1800" dirty="0">
                <a:solidFill>
                  <a:schemeClr val="tx1"/>
                </a:solidFill>
              </a:rPr>
              <a:t>the</a:t>
            </a:r>
            <a:r>
              <a:rPr lang="zh-Hans" altLang="en-US" sz="1800" dirty="0">
                <a:solidFill>
                  <a:schemeClr val="tx1"/>
                </a:solidFill>
              </a:rPr>
              <a:t> </a:t>
            </a:r>
            <a:r>
              <a:rPr lang="en-US" altLang="zh-Hans" sz="1800" dirty="0">
                <a:solidFill>
                  <a:schemeClr val="tx1"/>
                </a:solidFill>
              </a:rPr>
              <a:t>result</a:t>
            </a:r>
            <a:r>
              <a:rPr lang="zh-Hans" altLang="en-US" sz="1800" dirty="0">
                <a:solidFill>
                  <a:schemeClr val="tx1"/>
                </a:solidFill>
              </a:rPr>
              <a:t> </a:t>
            </a:r>
            <a:r>
              <a:rPr lang="en-US" altLang="zh-Hans" sz="1800" dirty="0">
                <a:solidFill>
                  <a:schemeClr val="tx1"/>
                </a:solidFill>
              </a:rPr>
              <a:t>of</a:t>
            </a:r>
            <a:r>
              <a:rPr lang="zh-Hans" altLang="en-US" sz="1800" dirty="0">
                <a:solidFill>
                  <a:schemeClr val="tx1"/>
                </a:solidFill>
              </a:rPr>
              <a:t> </a:t>
            </a:r>
            <a:r>
              <a:rPr lang="en-US" altLang="zh-Hans" sz="1800" dirty="0">
                <a:solidFill>
                  <a:schemeClr val="tx1"/>
                </a:solidFill>
              </a:rPr>
              <a:t>data</a:t>
            </a:r>
            <a:r>
              <a:rPr lang="zh-Hans" altLang="en-US" sz="1800" dirty="0">
                <a:solidFill>
                  <a:schemeClr val="tx1"/>
                </a:solidFill>
              </a:rPr>
              <a:t> </a:t>
            </a:r>
            <a:r>
              <a:rPr lang="en-US" altLang="zh-Hans" sz="1800" dirty="0">
                <a:solidFill>
                  <a:schemeClr val="tx1"/>
                </a:solidFill>
              </a:rPr>
              <a:t>analysis</a:t>
            </a:r>
            <a:r>
              <a:rPr lang="zh-Hans" altLang="en-US" sz="1800" dirty="0">
                <a:solidFill>
                  <a:schemeClr val="tx1"/>
                </a:solidFill>
              </a:rPr>
              <a:t> </a:t>
            </a:r>
            <a:r>
              <a:rPr lang="en-US" altLang="zh-Hans" sz="1800" dirty="0">
                <a:solidFill>
                  <a:schemeClr val="tx1"/>
                </a:solidFill>
              </a:rPr>
              <a:t>into</a:t>
            </a:r>
            <a:r>
              <a:rPr lang="zh-Hans" altLang="en-US" sz="1800" dirty="0">
                <a:solidFill>
                  <a:schemeClr val="tx1"/>
                </a:solidFill>
              </a:rPr>
              <a:t> </a:t>
            </a:r>
            <a:r>
              <a:rPr lang="en-US" altLang="zh-Hans" sz="1800" dirty="0">
                <a:solidFill>
                  <a:schemeClr val="tx1"/>
                </a:solidFill>
              </a:rPr>
              <a:t>the</a:t>
            </a:r>
            <a:r>
              <a:rPr lang="zh-Hans" altLang="en-US" sz="1800" dirty="0">
                <a:solidFill>
                  <a:schemeClr val="tx1"/>
                </a:solidFill>
              </a:rPr>
              <a:t> </a:t>
            </a:r>
            <a:r>
              <a:rPr lang="en-US" altLang="zh-Hans" sz="1800" dirty="0">
                <a:solidFill>
                  <a:schemeClr val="tx1"/>
                </a:solidFill>
              </a:rPr>
              <a:t>search</a:t>
            </a:r>
            <a:r>
              <a:rPr lang="zh-Hans" altLang="en-US" sz="1800" dirty="0">
                <a:solidFill>
                  <a:schemeClr val="tx1"/>
                </a:solidFill>
              </a:rPr>
              <a:t> </a:t>
            </a:r>
            <a:r>
              <a:rPr lang="en-US" altLang="zh-Hans" sz="1800" dirty="0">
                <a:solidFill>
                  <a:schemeClr val="tx1"/>
                </a:solidFill>
              </a:rPr>
              <a:t>engine</a:t>
            </a:r>
            <a:br>
              <a:rPr lang="en-US" altLang="zh-Hans" sz="1800" dirty="0">
                <a:solidFill>
                  <a:schemeClr val="tx1"/>
                </a:solidFill>
              </a:rPr>
            </a:br>
            <a:endParaRPr lang="en-US" altLang="zh-Hans" sz="1800" dirty="0">
              <a:solidFill>
                <a:schemeClr val="tx1"/>
              </a:solidFill>
            </a:endParaRPr>
          </a:p>
        </p:txBody>
      </p:sp>
    </p:spTree>
    <p:extLst>
      <p:ext uri="{BB962C8B-B14F-4D97-AF65-F5344CB8AC3E}">
        <p14:creationId xmlns:p14="http://schemas.microsoft.com/office/powerpoint/2010/main" val="5420439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51" name="Shape 151"/>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6</a:t>
            </a:fld>
            <a:endParaRPr lang="en" sz="1400" b="0" i="0" u="none" strike="noStrike" cap="none">
              <a:solidFill>
                <a:srgbClr val="000000"/>
              </a:solidFill>
              <a:latin typeface="Arial"/>
              <a:ea typeface="Arial"/>
              <a:cs typeface="Arial"/>
              <a:sym typeface="Arial"/>
            </a:endParaRPr>
          </a:p>
        </p:txBody>
      </p:sp>
      <p:sp>
        <p:nvSpPr>
          <p:cNvPr id="5" name="Title 1">
            <a:extLst>
              <a:ext uri="{FF2B5EF4-FFF2-40B4-BE49-F238E27FC236}">
                <a16:creationId xmlns:a16="http://schemas.microsoft.com/office/drawing/2014/main" id="{556EE396-245F-8044-858D-CF4C9F18E5E9}"/>
              </a:ext>
            </a:extLst>
          </p:cNvPr>
          <p:cNvSpPr txBox="1">
            <a:spLocks/>
          </p:cNvSpPr>
          <p:nvPr/>
        </p:nvSpPr>
        <p:spPr>
          <a:xfrm>
            <a:off x="457200" y="600826"/>
            <a:ext cx="5802198" cy="1034009"/>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r>
              <a:rPr lang="en-US" altLang="zh-Hans" dirty="0">
                <a:solidFill>
                  <a:srgbClr val="F28330"/>
                </a:solidFill>
              </a:rPr>
              <a:t>Part</a:t>
            </a:r>
            <a:r>
              <a:rPr lang="zh-Hans" altLang="en-US" dirty="0">
                <a:solidFill>
                  <a:srgbClr val="F28330"/>
                </a:solidFill>
              </a:rPr>
              <a:t> </a:t>
            </a:r>
            <a:r>
              <a:rPr lang="en-US" altLang="zh-Hans" dirty="0">
                <a:solidFill>
                  <a:srgbClr val="F28330"/>
                </a:solidFill>
              </a:rPr>
              <a:t>I:</a:t>
            </a:r>
            <a:r>
              <a:rPr lang="zh-Hans" altLang="en-US" dirty="0">
                <a:solidFill>
                  <a:srgbClr val="F28330"/>
                </a:solidFill>
              </a:rPr>
              <a:t> </a:t>
            </a:r>
            <a:r>
              <a:rPr lang="en-US" altLang="zh-Hans" dirty="0">
                <a:solidFill>
                  <a:srgbClr val="F28330"/>
                </a:solidFill>
              </a:rPr>
              <a:t>Data</a:t>
            </a:r>
            <a:r>
              <a:rPr lang="zh-Hans" altLang="en-US" dirty="0">
                <a:solidFill>
                  <a:srgbClr val="F28330"/>
                </a:solidFill>
              </a:rPr>
              <a:t> </a:t>
            </a:r>
            <a:r>
              <a:rPr lang="en-US" altLang="zh-Hans" dirty="0">
                <a:solidFill>
                  <a:srgbClr val="F28330"/>
                </a:solidFill>
              </a:rPr>
              <a:t>Collection</a:t>
            </a:r>
            <a:r>
              <a:rPr lang="zh-Hans" altLang="en-US" dirty="0">
                <a:solidFill>
                  <a:srgbClr val="F28330"/>
                </a:solidFill>
              </a:rPr>
              <a:t> </a:t>
            </a:r>
            <a:br>
              <a:rPr lang="en-US" altLang="zh-Hans" sz="2400" dirty="0"/>
            </a:br>
            <a:endParaRPr lang="en-US" sz="2000" b="1" dirty="0"/>
          </a:p>
        </p:txBody>
      </p:sp>
      <p:sp>
        <p:nvSpPr>
          <p:cNvPr id="6" name="Text Placeholder 2">
            <a:extLst>
              <a:ext uri="{FF2B5EF4-FFF2-40B4-BE49-F238E27FC236}">
                <a16:creationId xmlns:a16="http://schemas.microsoft.com/office/drawing/2014/main" id="{17A55F54-E769-6E4C-944C-EF667685CC0A}"/>
              </a:ext>
            </a:extLst>
          </p:cNvPr>
          <p:cNvSpPr txBox="1">
            <a:spLocks/>
          </p:cNvSpPr>
          <p:nvPr/>
        </p:nvSpPr>
        <p:spPr>
          <a:xfrm>
            <a:off x="457200" y="1361452"/>
            <a:ext cx="5453406" cy="3214765"/>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1pPr>
            <a:lvl2pPr marL="0" marR="0" lvl="1"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2pPr>
            <a:lvl3pPr marL="0" marR="0" lvl="2"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3pPr>
            <a:lvl4pPr marL="0" marR="0" lvl="3"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4pPr>
            <a:lvl5pPr marL="0" marR="0" lvl="4"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5pPr>
            <a:lvl6pPr marL="0" marR="0" lvl="5"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6pPr>
            <a:lvl7pPr marL="0" marR="0" lvl="6"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7pPr>
            <a:lvl8pPr marL="0" marR="0" lvl="7"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8pPr>
            <a:lvl9pPr marL="0" marR="0" lvl="8"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9pPr>
          </a:lstStyle>
          <a:p>
            <a:pPr marL="290513" indent="-290513">
              <a:spcBef>
                <a:spcPts val="600"/>
              </a:spcBef>
              <a:spcAft>
                <a:spcPts val="600"/>
              </a:spcAft>
              <a:buClr>
                <a:srgbClr val="B7B7B7"/>
              </a:buClr>
              <a:buSzPts val="1800"/>
              <a:buFont typeface="Courier New" panose="02070309020205020404" pitchFamily="49" charset="0"/>
              <a:buChar char="o"/>
            </a:pPr>
            <a:r>
              <a:rPr lang="en-US" altLang="zh-Hans" sz="2000" dirty="0">
                <a:solidFill>
                  <a:schemeClr val="tx1"/>
                </a:solidFill>
              </a:rPr>
              <a:t>Desired</a:t>
            </a:r>
            <a:r>
              <a:rPr lang="zh-Hans" altLang="en-US" sz="2000" dirty="0">
                <a:solidFill>
                  <a:schemeClr val="tx1"/>
                </a:solidFill>
              </a:rPr>
              <a:t> </a:t>
            </a:r>
            <a:r>
              <a:rPr lang="en-US" altLang="zh-Hans" sz="2000" dirty="0">
                <a:solidFill>
                  <a:schemeClr val="tx1"/>
                </a:solidFill>
              </a:rPr>
              <a:t>dataset:</a:t>
            </a:r>
          </a:p>
          <a:p>
            <a:pPr marL="515938" lvl="1" indent="-225425">
              <a:spcBef>
                <a:spcPts val="300"/>
              </a:spcBef>
              <a:spcAft>
                <a:spcPts val="300"/>
              </a:spcAft>
              <a:buClr>
                <a:srgbClr val="B7B7B7"/>
              </a:buClr>
              <a:buSzPts val="1800"/>
              <a:buFont typeface="Arial" panose="020B0604020202020204" pitchFamily="34" charset="0"/>
              <a:buChar char="•"/>
            </a:pPr>
            <a:r>
              <a:rPr lang="en-US" altLang="zh-Hans" sz="1600" b="1" dirty="0">
                <a:solidFill>
                  <a:schemeClr val="tx1">
                    <a:lumMod val="65000"/>
                    <a:lumOff val="35000"/>
                  </a:schemeClr>
                </a:solidFill>
              </a:rPr>
              <a:t>The</a:t>
            </a:r>
            <a:r>
              <a:rPr lang="zh-Hans" altLang="en-US" sz="1600" b="1" dirty="0">
                <a:solidFill>
                  <a:schemeClr val="tx1">
                    <a:lumMod val="65000"/>
                    <a:lumOff val="35000"/>
                  </a:schemeClr>
                </a:solidFill>
              </a:rPr>
              <a:t> </a:t>
            </a:r>
            <a:r>
              <a:rPr lang="en-US" altLang="zh-Hans" sz="1600" b="1" dirty="0">
                <a:solidFill>
                  <a:schemeClr val="tx1">
                    <a:lumMod val="65000"/>
                    <a:lumOff val="35000"/>
                  </a:schemeClr>
                </a:solidFill>
              </a:rPr>
              <a:t>texts:</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normal</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recipe</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contents</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including</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title,</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ingredients,</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cooking</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instructions,</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etc.</a:t>
            </a:r>
          </a:p>
          <a:p>
            <a:pPr marL="515938" lvl="1" indent="-225425">
              <a:spcBef>
                <a:spcPts val="300"/>
              </a:spcBef>
              <a:spcAft>
                <a:spcPts val="300"/>
              </a:spcAft>
              <a:buClr>
                <a:srgbClr val="B7B7B7"/>
              </a:buClr>
              <a:buSzPts val="1800"/>
              <a:buFont typeface="Arial" panose="020B0604020202020204" pitchFamily="34" charset="0"/>
              <a:buChar char="•"/>
            </a:pPr>
            <a:r>
              <a:rPr lang="en-US" altLang="zh-Hans" sz="1600" b="1" dirty="0">
                <a:solidFill>
                  <a:schemeClr val="tx1">
                    <a:lumMod val="65000"/>
                    <a:lumOff val="35000"/>
                  </a:schemeClr>
                </a:solidFill>
              </a:rPr>
              <a:t>The</a:t>
            </a:r>
            <a:r>
              <a:rPr lang="zh-Hans" altLang="en-US" sz="1600" b="1" dirty="0">
                <a:solidFill>
                  <a:schemeClr val="tx1">
                    <a:lumMod val="65000"/>
                    <a:lumOff val="35000"/>
                  </a:schemeClr>
                </a:solidFill>
              </a:rPr>
              <a:t> </a:t>
            </a:r>
            <a:r>
              <a:rPr lang="en-US" altLang="zh-Hans" sz="1600" b="1" dirty="0">
                <a:solidFill>
                  <a:schemeClr val="tx1">
                    <a:lumMod val="65000"/>
                    <a:lumOff val="35000"/>
                  </a:schemeClr>
                </a:solidFill>
              </a:rPr>
              <a:t>numbers:</a:t>
            </a:r>
            <a:r>
              <a:rPr lang="zh-Hans" altLang="en-US" sz="1600" b="1" dirty="0">
                <a:solidFill>
                  <a:schemeClr val="tx1">
                    <a:lumMod val="65000"/>
                    <a:lumOff val="35000"/>
                  </a:schemeClr>
                </a:solidFill>
              </a:rPr>
              <a:t> </a:t>
            </a:r>
            <a:r>
              <a:rPr lang="en-US" altLang="zh-Hans" sz="1600" dirty="0">
                <a:solidFill>
                  <a:schemeClr val="tx1">
                    <a:lumMod val="65000"/>
                    <a:lumOff val="35000"/>
                  </a:schemeClr>
                </a:solidFill>
              </a:rPr>
              <a:t>nutrition</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facts</a:t>
            </a:r>
          </a:p>
          <a:p>
            <a:pPr marL="515938" lvl="1" indent="-225425">
              <a:spcBef>
                <a:spcPts val="300"/>
              </a:spcBef>
              <a:spcAft>
                <a:spcPts val="300"/>
              </a:spcAft>
              <a:buClr>
                <a:srgbClr val="B7B7B7"/>
              </a:buClr>
              <a:buSzPts val="1800"/>
              <a:buFont typeface="Arial" panose="020B0604020202020204" pitchFamily="34" charset="0"/>
              <a:buChar char="•"/>
            </a:pPr>
            <a:r>
              <a:rPr lang="en-US" altLang="zh-Hans" sz="1600" b="1" dirty="0">
                <a:solidFill>
                  <a:schemeClr val="tx1">
                    <a:lumMod val="65000"/>
                    <a:lumOff val="35000"/>
                  </a:schemeClr>
                </a:solidFill>
              </a:rPr>
              <a:t>An</a:t>
            </a:r>
            <a:r>
              <a:rPr lang="zh-Hans" altLang="en-US" sz="1600" b="1" dirty="0">
                <a:solidFill>
                  <a:schemeClr val="tx1">
                    <a:lumMod val="65000"/>
                    <a:lumOff val="35000"/>
                  </a:schemeClr>
                </a:solidFill>
              </a:rPr>
              <a:t> </a:t>
            </a:r>
            <a:r>
              <a:rPr lang="en-US" altLang="zh-Hans" sz="1600" b="1" dirty="0">
                <a:solidFill>
                  <a:schemeClr val="tx1">
                    <a:lumMod val="65000"/>
                    <a:lumOff val="35000"/>
                  </a:schemeClr>
                </a:solidFill>
              </a:rPr>
              <a:t>index</a:t>
            </a:r>
            <a:r>
              <a:rPr lang="zh-Hans" altLang="en-US" sz="1600" b="1" dirty="0">
                <a:solidFill>
                  <a:schemeClr val="tx1">
                    <a:lumMod val="65000"/>
                    <a:lumOff val="35000"/>
                  </a:schemeClr>
                </a:solidFill>
              </a:rPr>
              <a:t> </a:t>
            </a:r>
            <a:r>
              <a:rPr lang="en-US" altLang="zh-Hans" sz="1600" b="1" dirty="0">
                <a:solidFill>
                  <a:schemeClr val="tx1">
                    <a:lumMod val="65000"/>
                    <a:lumOff val="35000"/>
                  </a:schemeClr>
                </a:solidFill>
              </a:rPr>
              <a:t>of</a:t>
            </a:r>
            <a:r>
              <a:rPr lang="zh-Hans" altLang="en-US" sz="1600" b="1" dirty="0">
                <a:solidFill>
                  <a:schemeClr val="tx1">
                    <a:lumMod val="65000"/>
                    <a:lumOff val="35000"/>
                  </a:schemeClr>
                </a:solidFill>
              </a:rPr>
              <a:t> </a:t>
            </a:r>
            <a:r>
              <a:rPr lang="en-US" altLang="zh-Hans" sz="1600" b="1" dirty="0">
                <a:solidFill>
                  <a:schemeClr val="tx1">
                    <a:lumMod val="65000"/>
                    <a:lumOff val="35000"/>
                  </a:schemeClr>
                </a:solidFill>
              </a:rPr>
              <a:t>”healthy”:</a:t>
            </a:r>
            <a:r>
              <a:rPr lang="zh-Hans" altLang="en-US" sz="1600" b="1" dirty="0">
                <a:solidFill>
                  <a:schemeClr val="tx1">
                    <a:lumMod val="65000"/>
                    <a:lumOff val="35000"/>
                  </a:schemeClr>
                </a:solidFill>
              </a:rPr>
              <a:t> </a:t>
            </a:r>
            <a:r>
              <a:rPr lang="en-US" altLang="zh-Hans" sz="1600" dirty="0">
                <a:solidFill>
                  <a:schemeClr val="tx1">
                    <a:lumMod val="65000"/>
                    <a:lumOff val="35000"/>
                  </a:schemeClr>
                </a:solidFill>
              </a:rPr>
              <a:t>could</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be</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label</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or</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score</a:t>
            </a:r>
          </a:p>
          <a:p>
            <a:pPr marL="515938" lvl="1" indent="-225425">
              <a:spcBef>
                <a:spcPts val="300"/>
              </a:spcBef>
              <a:spcAft>
                <a:spcPts val="300"/>
              </a:spcAft>
              <a:buClr>
                <a:srgbClr val="B7B7B7"/>
              </a:buClr>
              <a:buSzPts val="1800"/>
              <a:buFont typeface="Arial" panose="020B0604020202020204" pitchFamily="34" charset="0"/>
              <a:buChar char="•"/>
            </a:pPr>
            <a:r>
              <a:rPr lang="en-US" altLang="zh-Hans" sz="1600" b="1" dirty="0">
                <a:solidFill>
                  <a:schemeClr val="tx1">
                    <a:lumMod val="65000"/>
                    <a:lumOff val="35000"/>
                  </a:schemeClr>
                </a:solidFill>
              </a:rPr>
              <a:t>User</a:t>
            </a:r>
            <a:r>
              <a:rPr lang="zh-Hans" altLang="en-US" sz="1600" b="1" dirty="0">
                <a:solidFill>
                  <a:schemeClr val="tx1">
                    <a:lumMod val="65000"/>
                    <a:lumOff val="35000"/>
                  </a:schemeClr>
                </a:solidFill>
              </a:rPr>
              <a:t> </a:t>
            </a:r>
            <a:r>
              <a:rPr lang="en-US" altLang="zh-Hans" sz="1600" b="1" dirty="0">
                <a:solidFill>
                  <a:schemeClr val="tx1">
                    <a:lumMod val="65000"/>
                    <a:lumOff val="35000"/>
                  </a:schemeClr>
                </a:solidFill>
              </a:rPr>
              <a:t>information:</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ratings,</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reviews,</a:t>
            </a:r>
            <a:r>
              <a:rPr lang="zh-Hans" altLang="en-US" sz="1600" dirty="0">
                <a:solidFill>
                  <a:schemeClr val="tx1">
                    <a:lumMod val="65000"/>
                    <a:lumOff val="35000"/>
                  </a:schemeClr>
                </a:solidFill>
              </a:rPr>
              <a:t> </a:t>
            </a:r>
            <a:r>
              <a:rPr lang="en-US" altLang="zh-Hans" sz="1600" dirty="0">
                <a:solidFill>
                  <a:schemeClr val="tx1">
                    <a:lumMod val="65000"/>
                    <a:lumOff val="35000"/>
                  </a:schemeClr>
                </a:solidFill>
              </a:rPr>
              <a:t>etc.</a:t>
            </a:r>
            <a:r>
              <a:rPr lang="zh-Hans" altLang="en-US" sz="1600" dirty="0">
                <a:solidFill>
                  <a:schemeClr val="tx1">
                    <a:lumMod val="65000"/>
                    <a:lumOff val="35000"/>
                  </a:schemeClr>
                </a:solidFill>
              </a:rPr>
              <a:t> </a:t>
            </a:r>
            <a:endParaRPr lang="en-US" altLang="zh-Hans" sz="1600" dirty="0">
              <a:solidFill>
                <a:schemeClr val="tx1">
                  <a:lumMod val="65000"/>
                  <a:lumOff val="35000"/>
                </a:schemeClr>
              </a:solidFill>
            </a:endParaRPr>
          </a:p>
          <a:p>
            <a:pPr marL="290513" lvl="1" indent="-290513">
              <a:spcBef>
                <a:spcPts val="600"/>
              </a:spcBef>
              <a:spcAft>
                <a:spcPts val="600"/>
              </a:spcAft>
              <a:buClr>
                <a:srgbClr val="B7B7B7"/>
              </a:buClr>
              <a:buSzPts val="1800"/>
              <a:buFont typeface="Courier New" panose="02070309020205020404" pitchFamily="49" charset="0"/>
              <a:buChar char="o"/>
            </a:pPr>
            <a:r>
              <a:rPr lang="en-US" altLang="zh-Hans" sz="2000" dirty="0">
                <a:solidFill>
                  <a:schemeClr val="tx1"/>
                </a:solidFill>
              </a:rPr>
              <a:t>There</a:t>
            </a:r>
            <a:r>
              <a:rPr lang="zh-Hans" altLang="en-US" sz="2000" dirty="0">
                <a:solidFill>
                  <a:schemeClr val="tx1"/>
                </a:solidFill>
              </a:rPr>
              <a:t> </a:t>
            </a:r>
            <a:r>
              <a:rPr lang="en-US" altLang="zh-Hans" sz="2000" dirty="0">
                <a:solidFill>
                  <a:schemeClr val="tx1"/>
                </a:solidFill>
              </a:rPr>
              <a:t>is</a:t>
            </a:r>
            <a:r>
              <a:rPr lang="zh-Hans" altLang="en-US" sz="2000" dirty="0">
                <a:solidFill>
                  <a:schemeClr val="tx1"/>
                </a:solidFill>
              </a:rPr>
              <a:t> </a:t>
            </a:r>
            <a:r>
              <a:rPr lang="en-US" altLang="zh-Hans" sz="2000" dirty="0">
                <a:solidFill>
                  <a:schemeClr val="tx1"/>
                </a:solidFill>
              </a:rPr>
              <a:t>no</a:t>
            </a:r>
            <a:r>
              <a:rPr lang="zh-Hans" altLang="en-US" sz="2000" dirty="0">
                <a:solidFill>
                  <a:schemeClr val="tx1"/>
                </a:solidFill>
              </a:rPr>
              <a:t> </a:t>
            </a:r>
            <a:r>
              <a:rPr lang="en-US" altLang="zh-Hans" sz="2000" dirty="0">
                <a:solidFill>
                  <a:schemeClr val="tx1"/>
                </a:solidFill>
              </a:rPr>
              <a:t>existed</a:t>
            </a:r>
            <a:r>
              <a:rPr lang="zh-Hans" altLang="en-US" sz="2000" dirty="0">
                <a:solidFill>
                  <a:schemeClr val="tx1"/>
                </a:solidFill>
              </a:rPr>
              <a:t> </a:t>
            </a:r>
            <a:r>
              <a:rPr lang="en-US" altLang="zh-Hans" sz="2000" dirty="0">
                <a:solidFill>
                  <a:schemeClr val="tx1"/>
                </a:solidFill>
              </a:rPr>
              <a:t>dataset</a:t>
            </a:r>
            <a:r>
              <a:rPr lang="zh-Hans" altLang="en-US" sz="2000" dirty="0">
                <a:solidFill>
                  <a:schemeClr val="tx1"/>
                </a:solidFill>
              </a:rPr>
              <a:t> </a:t>
            </a:r>
            <a:r>
              <a:rPr lang="en-US" altLang="zh-Hans" sz="2000" dirty="0">
                <a:solidFill>
                  <a:schemeClr val="tx1"/>
                </a:solidFill>
              </a:rPr>
              <a:t>fulfils</a:t>
            </a:r>
            <a:r>
              <a:rPr lang="zh-Hans" altLang="en-US" sz="2000" dirty="0">
                <a:solidFill>
                  <a:schemeClr val="tx1"/>
                </a:solidFill>
              </a:rPr>
              <a:t> </a:t>
            </a:r>
            <a:r>
              <a:rPr lang="en-US" altLang="zh-Hans" sz="2000" dirty="0">
                <a:solidFill>
                  <a:schemeClr val="tx1"/>
                </a:solidFill>
              </a:rPr>
              <a:t>all</a:t>
            </a:r>
            <a:r>
              <a:rPr lang="zh-Hans" altLang="en-US" sz="2000" dirty="0">
                <a:solidFill>
                  <a:schemeClr val="tx1"/>
                </a:solidFill>
              </a:rPr>
              <a:t> </a:t>
            </a:r>
            <a:r>
              <a:rPr lang="en-US" altLang="zh-Hans" sz="2000" dirty="0">
                <a:solidFill>
                  <a:schemeClr val="tx1"/>
                </a:solidFill>
              </a:rPr>
              <a:t>the</a:t>
            </a:r>
            <a:r>
              <a:rPr lang="zh-Hans" altLang="en-US" sz="2000" dirty="0">
                <a:solidFill>
                  <a:schemeClr val="tx1"/>
                </a:solidFill>
              </a:rPr>
              <a:t> </a:t>
            </a:r>
            <a:r>
              <a:rPr lang="en-US" altLang="zh-Hans" sz="2000" dirty="0">
                <a:solidFill>
                  <a:schemeClr val="tx1"/>
                </a:solidFill>
              </a:rPr>
              <a:t>needs.</a:t>
            </a:r>
            <a:r>
              <a:rPr lang="zh-Hans" altLang="en-US" sz="2000" dirty="0">
                <a:solidFill>
                  <a:schemeClr val="tx1"/>
                </a:solidFill>
              </a:rPr>
              <a:t> </a:t>
            </a:r>
            <a:r>
              <a:rPr lang="en-US" altLang="zh-Hans" sz="2000" dirty="0">
                <a:solidFill>
                  <a:schemeClr val="tx1"/>
                </a:solidFill>
              </a:rPr>
              <a:t>Luckily,</a:t>
            </a:r>
            <a:r>
              <a:rPr lang="zh-Hans" altLang="en-US" sz="2000" dirty="0">
                <a:solidFill>
                  <a:schemeClr val="tx1"/>
                </a:solidFill>
              </a:rPr>
              <a:t> </a:t>
            </a:r>
            <a:r>
              <a:rPr lang="en-US" altLang="zh-Hans" sz="2000" dirty="0" err="1">
                <a:solidFill>
                  <a:schemeClr val="tx1"/>
                </a:solidFill>
              </a:rPr>
              <a:t>epicurious.com</a:t>
            </a:r>
            <a:r>
              <a:rPr lang="zh-Hans" altLang="en-US" sz="2000" dirty="0">
                <a:solidFill>
                  <a:schemeClr val="tx1"/>
                </a:solidFill>
              </a:rPr>
              <a:t> </a:t>
            </a:r>
            <a:r>
              <a:rPr lang="en-US" altLang="zh-Hans" sz="2000" dirty="0">
                <a:solidFill>
                  <a:schemeClr val="tx1"/>
                </a:solidFill>
              </a:rPr>
              <a:t>has</a:t>
            </a:r>
            <a:r>
              <a:rPr lang="zh-Hans" altLang="en-US" sz="2000" dirty="0">
                <a:solidFill>
                  <a:schemeClr val="tx1"/>
                </a:solidFill>
              </a:rPr>
              <a:t> </a:t>
            </a:r>
            <a:r>
              <a:rPr lang="en-US" altLang="zh-Hans" sz="2000" dirty="0">
                <a:solidFill>
                  <a:schemeClr val="tx1"/>
                </a:solidFill>
              </a:rPr>
              <a:t>all</a:t>
            </a:r>
            <a:r>
              <a:rPr lang="zh-Hans" altLang="en-US" sz="2000" dirty="0">
                <a:solidFill>
                  <a:schemeClr val="tx1"/>
                </a:solidFill>
              </a:rPr>
              <a:t> </a:t>
            </a:r>
            <a:r>
              <a:rPr lang="en-US" altLang="zh-Hans" sz="2000" dirty="0">
                <a:solidFill>
                  <a:schemeClr val="tx1"/>
                </a:solidFill>
              </a:rPr>
              <a:t>the</a:t>
            </a:r>
            <a:r>
              <a:rPr lang="zh-Hans" altLang="en-US" sz="2000" dirty="0">
                <a:solidFill>
                  <a:schemeClr val="tx1"/>
                </a:solidFill>
              </a:rPr>
              <a:t> </a:t>
            </a:r>
            <a:r>
              <a:rPr lang="en-US" altLang="zh-Hans" sz="2000" dirty="0">
                <a:solidFill>
                  <a:schemeClr val="tx1"/>
                </a:solidFill>
              </a:rPr>
              <a:t>information.</a:t>
            </a:r>
            <a:r>
              <a:rPr lang="zh-Hans" altLang="en-US" sz="2000" dirty="0">
                <a:solidFill>
                  <a:schemeClr val="tx1"/>
                </a:solidFill>
              </a:rPr>
              <a:t> </a:t>
            </a:r>
            <a:r>
              <a:rPr lang="en-US" altLang="zh-Hans" sz="2000" dirty="0">
                <a:solidFill>
                  <a:schemeClr val="tx1"/>
                </a:solidFill>
              </a:rPr>
              <a:t>Need</a:t>
            </a:r>
            <a:r>
              <a:rPr lang="zh-Hans" altLang="en-US" sz="2000" dirty="0">
                <a:solidFill>
                  <a:schemeClr val="tx1"/>
                </a:solidFill>
              </a:rPr>
              <a:t> </a:t>
            </a:r>
            <a:r>
              <a:rPr lang="en-US" altLang="zh-Hans" sz="2000" dirty="0">
                <a:solidFill>
                  <a:schemeClr val="tx1"/>
                </a:solidFill>
              </a:rPr>
              <a:t>to</a:t>
            </a:r>
            <a:r>
              <a:rPr lang="zh-Hans" altLang="en-US" sz="2000" dirty="0">
                <a:solidFill>
                  <a:schemeClr val="tx1"/>
                </a:solidFill>
              </a:rPr>
              <a:t> </a:t>
            </a:r>
            <a:r>
              <a:rPr lang="en-US" altLang="zh-Hans" sz="2000" dirty="0">
                <a:solidFill>
                  <a:schemeClr val="tx1"/>
                </a:solidFill>
              </a:rPr>
              <a:t>write</a:t>
            </a:r>
            <a:r>
              <a:rPr lang="zh-Hans" altLang="en-US" sz="2000" dirty="0">
                <a:solidFill>
                  <a:schemeClr val="tx1"/>
                </a:solidFill>
              </a:rPr>
              <a:t> </a:t>
            </a:r>
            <a:r>
              <a:rPr lang="en-US" altLang="zh-Hans" sz="2000" dirty="0">
                <a:solidFill>
                  <a:schemeClr val="tx1"/>
                </a:solidFill>
              </a:rPr>
              <a:t>my</a:t>
            </a:r>
            <a:r>
              <a:rPr lang="zh-Hans" altLang="en-US" sz="2000" dirty="0">
                <a:solidFill>
                  <a:schemeClr val="tx1"/>
                </a:solidFill>
              </a:rPr>
              <a:t> </a:t>
            </a:r>
            <a:r>
              <a:rPr lang="en-US" altLang="zh-Hans" sz="2000" dirty="0">
                <a:solidFill>
                  <a:schemeClr val="tx1"/>
                </a:solidFill>
              </a:rPr>
              <a:t>own</a:t>
            </a:r>
            <a:r>
              <a:rPr lang="zh-Hans" altLang="en-US" sz="2000" dirty="0">
                <a:solidFill>
                  <a:schemeClr val="tx1"/>
                </a:solidFill>
              </a:rPr>
              <a:t> </a:t>
            </a:r>
            <a:r>
              <a:rPr lang="en-US" altLang="zh-Hans" sz="2000" b="1" dirty="0">
                <a:solidFill>
                  <a:schemeClr val="tx1"/>
                </a:solidFill>
              </a:rPr>
              <a:t>web</a:t>
            </a:r>
            <a:r>
              <a:rPr lang="zh-Hans" altLang="en-US" sz="2000" b="1" dirty="0">
                <a:solidFill>
                  <a:schemeClr val="tx1"/>
                </a:solidFill>
              </a:rPr>
              <a:t> </a:t>
            </a:r>
            <a:r>
              <a:rPr lang="en-US" altLang="zh-Hans" sz="2000" b="1" dirty="0">
                <a:solidFill>
                  <a:schemeClr val="tx1"/>
                </a:solidFill>
              </a:rPr>
              <a:t>crawler</a:t>
            </a:r>
            <a:r>
              <a:rPr lang="en-US" altLang="zh-Hans" sz="2000" dirty="0">
                <a:solidFill>
                  <a:schemeClr val="tx1"/>
                </a:solidFill>
              </a:rPr>
              <a:t>.</a:t>
            </a:r>
          </a:p>
        </p:txBody>
      </p:sp>
    </p:spTree>
    <p:extLst>
      <p:ext uri="{BB962C8B-B14F-4D97-AF65-F5344CB8AC3E}">
        <p14:creationId xmlns:p14="http://schemas.microsoft.com/office/powerpoint/2010/main" val="333805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51" name="Shape 151"/>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7</a:t>
            </a:fld>
            <a:endParaRPr lang="en" sz="1400" b="0" i="0" u="none" strike="noStrike" cap="none">
              <a:solidFill>
                <a:srgbClr val="000000"/>
              </a:solidFill>
              <a:latin typeface="Arial"/>
              <a:ea typeface="Arial"/>
              <a:cs typeface="Arial"/>
              <a:sym typeface="Arial"/>
            </a:endParaRPr>
          </a:p>
        </p:txBody>
      </p:sp>
      <p:sp>
        <p:nvSpPr>
          <p:cNvPr id="5" name="Title 1">
            <a:extLst>
              <a:ext uri="{FF2B5EF4-FFF2-40B4-BE49-F238E27FC236}">
                <a16:creationId xmlns:a16="http://schemas.microsoft.com/office/drawing/2014/main" id="{556EE396-245F-8044-858D-CF4C9F18E5E9}"/>
              </a:ext>
            </a:extLst>
          </p:cNvPr>
          <p:cNvSpPr txBox="1">
            <a:spLocks/>
          </p:cNvSpPr>
          <p:nvPr/>
        </p:nvSpPr>
        <p:spPr>
          <a:xfrm>
            <a:off x="457200" y="600826"/>
            <a:ext cx="5802198" cy="1034009"/>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r>
              <a:rPr lang="en-US" altLang="zh-Hans" dirty="0">
                <a:solidFill>
                  <a:srgbClr val="F28330"/>
                </a:solidFill>
              </a:rPr>
              <a:t>Part</a:t>
            </a:r>
            <a:r>
              <a:rPr lang="zh-Hans" altLang="en-US" dirty="0">
                <a:solidFill>
                  <a:srgbClr val="F28330"/>
                </a:solidFill>
              </a:rPr>
              <a:t> </a:t>
            </a:r>
            <a:r>
              <a:rPr lang="en-US" altLang="zh-Hans" dirty="0">
                <a:solidFill>
                  <a:srgbClr val="F28330"/>
                </a:solidFill>
              </a:rPr>
              <a:t>I:</a:t>
            </a:r>
            <a:r>
              <a:rPr lang="zh-Hans" altLang="en-US" dirty="0">
                <a:solidFill>
                  <a:srgbClr val="F28330"/>
                </a:solidFill>
              </a:rPr>
              <a:t> </a:t>
            </a:r>
            <a:r>
              <a:rPr lang="en-US" altLang="zh-Hans" dirty="0">
                <a:solidFill>
                  <a:srgbClr val="F28330"/>
                </a:solidFill>
              </a:rPr>
              <a:t>Data</a:t>
            </a:r>
            <a:r>
              <a:rPr lang="zh-Hans" altLang="en-US" dirty="0">
                <a:solidFill>
                  <a:srgbClr val="F28330"/>
                </a:solidFill>
              </a:rPr>
              <a:t> </a:t>
            </a:r>
            <a:r>
              <a:rPr lang="en-US" altLang="zh-Hans" dirty="0">
                <a:solidFill>
                  <a:srgbClr val="F28330"/>
                </a:solidFill>
              </a:rPr>
              <a:t>Collection</a:t>
            </a:r>
            <a:r>
              <a:rPr lang="zh-Hans" altLang="en-US" dirty="0">
                <a:solidFill>
                  <a:srgbClr val="F28330"/>
                </a:solidFill>
              </a:rPr>
              <a:t> </a:t>
            </a:r>
            <a:br>
              <a:rPr lang="en-US" altLang="zh-Hans" sz="2400" dirty="0"/>
            </a:br>
            <a:endParaRPr lang="en-US" sz="2000" b="1" dirty="0"/>
          </a:p>
        </p:txBody>
      </p:sp>
      <p:sp>
        <p:nvSpPr>
          <p:cNvPr id="6" name="Text Placeholder 2">
            <a:extLst>
              <a:ext uri="{FF2B5EF4-FFF2-40B4-BE49-F238E27FC236}">
                <a16:creationId xmlns:a16="http://schemas.microsoft.com/office/drawing/2014/main" id="{17A55F54-E769-6E4C-944C-EF667685CC0A}"/>
              </a:ext>
            </a:extLst>
          </p:cNvPr>
          <p:cNvSpPr txBox="1">
            <a:spLocks/>
          </p:cNvSpPr>
          <p:nvPr/>
        </p:nvSpPr>
        <p:spPr>
          <a:xfrm>
            <a:off x="457200" y="1361452"/>
            <a:ext cx="5453406" cy="3214765"/>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1pPr>
            <a:lvl2pPr marL="0" marR="0" lvl="1"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2pPr>
            <a:lvl3pPr marL="0" marR="0" lvl="2"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3pPr>
            <a:lvl4pPr marL="0" marR="0" lvl="3"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4pPr>
            <a:lvl5pPr marL="0" marR="0" lvl="4"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5pPr>
            <a:lvl6pPr marL="0" marR="0" lvl="5"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6pPr>
            <a:lvl7pPr marL="0" marR="0" lvl="6"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7pPr>
            <a:lvl8pPr marL="0" marR="0" lvl="7"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8pPr>
            <a:lvl9pPr marL="0" marR="0" lvl="8"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9pPr>
          </a:lstStyle>
          <a:p>
            <a:pPr marL="290513" indent="-290513">
              <a:spcBef>
                <a:spcPts val="600"/>
              </a:spcBef>
              <a:spcAft>
                <a:spcPts val="600"/>
              </a:spcAft>
              <a:buClr>
                <a:srgbClr val="B7B7B7"/>
              </a:buClr>
              <a:buSzPts val="1800"/>
              <a:buFont typeface="Courier New" panose="02070309020205020404" pitchFamily="49" charset="0"/>
              <a:buChar char="o"/>
            </a:pPr>
            <a:r>
              <a:rPr lang="en-US" altLang="zh-Hans" sz="2000" dirty="0">
                <a:solidFill>
                  <a:schemeClr val="tx1"/>
                </a:solidFill>
              </a:rPr>
              <a:t>In</a:t>
            </a:r>
            <a:r>
              <a:rPr lang="zh-Hans" altLang="en-US" sz="2000" dirty="0">
                <a:solidFill>
                  <a:schemeClr val="tx1"/>
                </a:solidFill>
              </a:rPr>
              <a:t> </a:t>
            </a:r>
            <a:r>
              <a:rPr lang="en-US" altLang="zh-Hans" sz="2000" dirty="0">
                <a:solidFill>
                  <a:schemeClr val="tx1"/>
                </a:solidFill>
              </a:rPr>
              <a:t>week</a:t>
            </a:r>
            <a:r>
              <a:rPr lang="zh-Hans" altLang="en-US" sz="2000" dirty="0">
                <a:solidFill>
                  <a:schemeClr val="tx1"/>
                </a:solidFill>
              </a:rPr>
              <a:t> </a:t>
            </a:r>
            <a:r>
              <a:rPr lang="en-US" altLang="zh-Hans" sz="2000" dirty="0">
                <a:solidFill>
                  <a:schemeClr val="tx1"/>
                </a:solidFill>
              </a:rPr>
              <a:t>1,</a:t>
            </a:r>
            <a:r>
              <a:rPr lang="zh-Hans" altLang="en-US" sz="2000" dirty="0">
                <a:solidFill>
                  <a:schemeClr val="tx1"/>
                </a:solidFill>
              </a:rPr>
              <a:t> </a:t>
            </a:r>
            <a:r>
              <a:rPr lang="en-US" altLang="zh-Hans" sz="2000" dirty="0">
                <a:solidFill>
                  <a:schemeClr val="tx1"/>
                </a:solidFill>
              </a:rPr>
              <a:t>I</a:t>
            </a:r>
            <a:r>
              <a:rPr lang="zh-Hans" altLang="en-US" sz="2000" dirty="0">
                <a:solidFill>
                  <a:schemeClr val="tx1"/>
                </a:solidFill>
              </a:rPr>
              <a:t> </a:t>
            </a:r>
            <a:r>
              <a:rPr lang="en-US" altLang="zh-Hans" sz="2000" dirty="0">
                <a:solidFill>
                  <a:schemeClr val="tx1"/>
                </a:solidFill>
              </a:rPr>
              <a:t>learned</a:t>
            </a:r>
            <a:r>
              <a:rPr lang="zh-Hans" altLang="en-US" sz="2000" dirty="0">
                <a:solidFill>
                  <a:schemeClr val="tx1"/>
                </a:solidFill>
              </a:rPr>
              <a:t> </a:t>
            </a:r>
            <a:r>
              <a:rPr lang="en-US" altLang="zh-Hans" sz="2000" dirty="0">
                <a:solidFill>
                  <a:schemeClr val="tx1"/>
                </a:solidFill>
              </a:rPr>
              <a:t>to</a:t>
            </a:r>
            <a:r>
              <a:rPr lang="zh-Hans" altLang="en-US" sz="2000" dirty="0">
                <a:solidFill>
                  <a:schemeClr val="tx1"/>
                </a:solidFill>
              </a:rPr>
              <a:t> </a:t>
            </a:r>
            <a:r>
              <a:rPr lang="en-US" altLang="zh-Hans" sz="2000" dirty="0">
                <a:solidFill>
                  <a:schemeClr val="tx1"/>
                </a:solidFill>
              </a:rPr>
              <a:t>write</a:t>
            </a:r>
            <a:r>
              <a:rPr lang="zh-Hans" altLang="en-US" sz="2000" dirty="0">
                <a:solidFill>
                  <a:schemeClr val="tx1"/>
                </a:solidFill>
              </a:rPr>
              <a:t> </a:t>
            </a:r>
            <a:r>
              <a:rPr lang="en-US" altLang="zh-Hans" sz="2000" dirty="0">
                <a:solidFill>
                  <a:schemeClr val="tx1"/>
                </a:solidFill>
              </a:rPr>
              <a:t>the</a:t>
            </a:r>
            <a:r>
              <a:rPr lang="zh-Hans" altLang="en-US" sz="2000" dirty="0">
                <a:solidFill>
                  <a:schemeClr val="tx1"/>
                </a:solidFill>
              </a:rPr>
              <a:t> </a:t>
            </a:r>
            <a:r>
              <a:rPr lang="en-US" altLang="zh-Hans" sz="2000" dirty="0">
                <a:solidFill>
                  <a:schemeClr val="tx1"/>
                </a:solidFill>
              </a:rPr>
              <a:t>web</a:t>
            </a:r>
            <a:r>
              <a:rPr lang="zh-Hans" altLang="en-US" sz="2000" dirty="0">
                <a:solidFill>
                  <a:schemeClr val="tx1"/>
                </a:solidFill>
              </a:rPr>
              <a:t> </a:t>
            </a:r>
            <a:r>
              <a:rPr lang="en-US" altLang="zh-Hans" sz="2000" dirty="0">
                <a:solidFill>
                  <a:schemeClr val="tx1"/>
                </a:solidFill>
              </a:rPr>
              <a:t>crawler</a:t>
            </a:r>
            <a:r>
              <a:rPr lang="zh-Hans" altLang="en-US" sz="2000" dirty="0">
                <a:solidFill>
                  <a:schemeClr val="tx1"/>
                </a:solidFill>
              </a:rPr>
              <a:t> </a:t>
            </a:r>
            <a:r>
              <a:rPr lang="en-US" altLang="zh-Hans" sz="2000" dirty="0">
                <a:solidFill>
                  <a:schemeClr val="tx1"/>
                </a:solidFill>
              </a:rPr>
              <a:t>I</a:t>
            </a:r>
            <a:r>
              <a:rPr lang="zh-Hans" altLang="en-US" sz="2000" dirty="0">
                <a:solidFill>
                  <a:schemeClr val="tx1"/>
                </a:solidFill>
              </a:rPr>
              <a:t> </a:t>
            </a:r>
            <a:r>
              <a:rPr lang="en-US" altLang="zh-Hans" sz="2000" dirty="0">
                <a:solidFill>
                  <a:schemeClr val="tx1"/>
                </a:solidFill>
              </a:rPr>
              <a:t>need.</a:t>
            </a:r>
            <a:r>
              <a:rPr lang="zh-Hans" altLang="en-US" sz="2000" dirty="0">
                <a:solidFill>
                  <a:schemeClr val="tx1"/>
                </a:solidFill>
              </a:rPr>
              <a:t> </a:t>
            </a:r>
            <a:r>
              <a:rPr lang="en-US" altLang="zh-Hans" sz="2000" dirty="0">
                <a:solidFill>
                  <a:schemeClr val="tx1"/>
                </a:solidFill>
              </a:rPr>
              <a:t>See</a:t>
            </a:r>
            <a:r>
              <a:rPr lang="zh-Hans" altLang="en-US" sz="2000" dirty="0">
                <a:solidFill>
                  <a:schemeClr val="tx1"/>
                </a:solidFill>
              </a:rPr>
              <a:t> </a:t>
            </a:r>
            <a:r>
              <a:rPr lang="en-US" altLang="zh-Hans" sz="2000" dirty="0">
                <a:solidFill>
                  <a:schemeClr val="tx1"/>
                </a:solidFill>
              </a:rPr>
              <a:t>what</a:t>
            </a:r>
            <a:r>
              <a:rPr lang="zh-Hans" altLang="en-US" sz="2000" dirty="0">
                <a:solidFill>
                  <a:schemeClr val="tx1"/>
                </a:solidFill>
              </a:rPr>
              <a:t> </a:t>
            </a:r>
            <a:r>
              <a:rPr lang="en-US" altLang="zh-Hans" sz="2000" dirty="0">
                <a:solidFill>
                  <a:schemeClr val="tx1"/>
                </a:solidFill>
              </a:rPr>
              <a:t>I</a:t>
            </a:r>
            <a:r>
              <a:rPr lang="zh-Hans" altLang="en-US" sz="2000" dirty="0">
                <a:solidFill>
                  <a:schemeClr val="tx1"/>
                </a:solidFill>
              </a:rPr>
              <a:t> </a:t>
            </a:r>
            <a:r>
              <a:rPr lang="en-US" altLang="zh-Hans" sz="2000">
                <a:solidFill>
                  <a:schemeClr val="tx1"/>
                </a:solidFill>
              </a:rPr>
              <a:t>got:</a:t>
            </a:r>
            <a:endParaRPr lang="en-US" altLang="zh-Hans" sz="2000" dirty="0">
              <a:solidFill>
                <a:schemeClr val="tx1"/>
              </a:solidFill>
            </a:endParaRPr>
          </a:p>
        </p:txBody>
      </p:sp>
    </p:spTree>
    <p:extLst>
      <p:ext uri="{BB962C8B-B14F-4D97-AF65-F5344CB8AC3E}">
        <p14:creationId xmlns:p14="http://schemas.microsoft.com/office/powerpoint/2010/main" val="2997588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Shape 282"/>
          <p:cNvSpPr txBox="1">
            <a:spLocks noGrp="1"/>
          </p:cNvSpPr>
          <p:nvPr>
            <p:ph type="ctrTitle" idx="4294967295"/>
          </p:nvPr>
        </p:nvSpPr>
        <p:spPr>
          <a:xfrm>
            <a:off x="2234318" y="1150070"/>
            <a:ext cx="4863900" cy="2909020"/>
          </a:xfrm>
          <a:prstGeom prst="rect">
            <a:avLst/>
          </a:prstGeom>
          <a:noFill/>
          <a:ln>
            <a:noFill/>
          </a:ln>
        </p:spPr>
        <p:txBody>
          <a:bodyPr wrap="square" lIns="91425" tIns="91425" rIns="91425" bIns="91425" anchor="b" anchorCtr="0">
            <a:noAutofit/>
          </a:bodyPr>
          <a:lstStyle/>
          <a:p>
            <a:pPr marL="0" marR="0" lvl="0" indent="-304800" algn="ctr" rtl="0">
              <a:lnSpc>
                <a:spcPct val="100000"/>
              </a:lnSpc>
              <a:spcBef>
                <a:spcPts val="0"/>
              </a:spcBef>
              <a:spcAft>
                <a:spcPts val="0"/>
              </a:spcAft>
              <a:buClr>
                <a:srgbClr val="434343"/>
              </a:buClr>
              <a:buSzPts val="4800"/>
              <a:buFont typeface="Lato Hairline"/>
              <a:buNone/>
            </a:pPr>
            <a:r>
              <a:rPr lang="en-US" altLang="zh-Hans" sz="6000" dirty="0">
                <a:solidFill>
                  <a:srgbClr val="FFFFFF"/>
                </a:solidFill>
                <a:latin typeface="+mj-lt"/>
              </a:rPr>
              <a:t>Comments</a:t>
            </a:r>
            <a:r>
              <a:rPr lang="zh-Hans" altLang="en-US" sz="6000" dirty="0">
                <a:solidFill>
                  <a:srgbClr val="FFFFFF"/>
                </a:solidFill>
                <a:latin typeface="+mj-lt"/>
              </a:rPr>
              <a:t> </a:t>
            </a:r>
            <a:r>
              <a:rPr lang="en-US" altLang="zh-Hans" sz="6000" dirty="0">
                <a:solidFill>
                  <a:srgbClr val="FFFFFF"/>
                </a:solidFill>
                <a:latin typeface="+mj-lt"/>
              </a:rPr>
              <a:t>&amp;</a:t>
            </a:r>
            <a:r>
              <a:rPr lang="zh-Hans" altLang="en-US" sz="6000" dirty="0">
                <a:solidFill>
                  <a:srgbClr val="FFFFFF"/>
                </a:solidFill>
                <a:latin typeface="+mj-lt"/>
              </a:rPr>
              <a:t> </a:t>
            </a:r>
            <a:r>
              <a:rPr lang="en-US" altLang="zh-Hans" sz="6000" dirty="0">
                <a:solidFill>
                  <a:srgbClr val="FFFFFF"/>
                </a:solidFill>
                <a:latin typeface="+mj-lt"/>
              </a:rPr>
              <a:t>Suggestions, Please!</a:t>
            </a:r>
            <a:endParaRPr lang="en" sz="6000" b="0" i="0" u="none" strike="noStrike" cap="none" dirty="0">
              <a:solidFill>
                <a:srgbClr val="FFFFFF"/>
              </a:solidFill>
              <a:latin typeface="+mj-lt"/>
              <a:ea typeface="Lato Hairline"/>
              <a:cs typeface="Lato Hairline"/>
              <a:sym typeface="Lato Hairline"/>
            </a:endParaRPr>
          </a:p>
        </p:txBody>
      </p:sp>
      <p:sp>
        <p:nvSpPr>
          <p:cNvPr id="285" name="Shape 285"/>
          <p:cNvSpPr txBox="1">
            <a:spLocks noGrp="1"/>
          </p:cNvSpPr>
          <p:nvPr>
            <p:ph type="sldNum" idx="12"/>
          </p:nvPr>
        </p:nvSpPr>
        <p:spPr>
          <a:xfrm>
            <a:off x="4297650"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8</a:t>
            </a:fld>
            <a:endParaRPr lang="en"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325795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51" name="Shape 151"/>
          <p:cNvSpPr txBox="1">
            <a:spLocks noGrp="1"/>
          </p:cNvSpPr>
          <p:nvPr>
            <p:ph type="sldNum" idx="12"/>
          </p:nvPr>
        </p:nvSpPr>
        <p:spPr>
          <a:xfrm>
            <a:off x="8480584" y="46736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ts val="1400"/>
              <a:buFont typeface="Arial"/>
              <a:buNone/>
            </a:pPr>
            <a:fld id="{00000000-1234-1234-1234-123412341234}" type="slidenum">
              <a:rPr lang="en" sz="1400" b="0" i="0" u="none" strike="noStrike" cap="none">
                <a:solidFill>
                  <a:srgbClr val="000000"/>
                </a:solidFill>
                <a:latin typeface="Arial"/>
                <a:ea typeface="Arial"/>
                <a:cs typeface="Arial"/>
                <a:sym typeface="Arial"/>
              </a:rPr>
              <a:t>9</a:t>
            </a:fld>
            <a:endParaRPr lang="en" sz="1400" b="0" i="0" u="none" strike="noStrike" cap="none">
              <a:solidFill>
                <a:srgbClr val="000000"/>
              </a:solidFill>
              <a:latin typeface="Arial"/>
              <a:ea typeface="Arial"/>
              <a:cs typeface="Arial"/>
              <a:sym typeface="Arial"/>
            </a:endParaRPr>
          </a:p>
        </p:txBody>
      </p:sp>
      <p:sp>
        <p:nvSpPr>
          <p:cNvPr id="5" name="Title 1">
            <a:extLst>
              <a:ext uri="{FF2B5EF4-FFF2-40B4-BE49-F238E27FC236}">
                <a16:creationId xmlns:a16="http://schemas.microsoft.com/office/drawing/2014/main" id="{556EE396-245F-8044-858D-CF4C9F18E5E9}"/>
              </a:ext>
            </a:extLst>
          </p:cNvPr>
          <p:cNvSpPr txBox="1">
            <a:spLocks/>
          </p:cNvSpPr>
          <p:nvPr/>
        </p:nvSpPr>
        <p:spPr>
          <a:xfrm>
            <a:off x="457200" y="600826"/>
            <a:ext cx="5802198" cy="1034009"/>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4800"/>
              <a:buFont typeface="Lato Hairline"/>
              <a:buNone/>
              <a:defRPr sz="4800" b="0" i="0" u="none" strike="noStrike" cap="none">
                <a:solidFill>
                  <a:srgbClr val="434343"/>
                </a:solidFill>
                <a:latin typeface="Lato Hairline"/>
                <a:ea typeface="Lato Hairline"/>
                <a:cs typeface="Lato Hairline"/>
                <a:sym typeface="Lato Hairline"/>
              </a:defRPr>
            </a:lvl1pPr>
            <a:lvl2pPr lvl="1"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2pPr>
            <a:lvl3pPr lvl="2"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3pPr>
            <a:lvl4pPr lvl="3"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4pPr>
            <a:lvl5pPr lvl="4"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5pPr>
            <a:lvl6pPr lvl="5"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6pPr>
            <a:lvl7pPr lvl="6"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7pPr>
            <a:lvl8pPr lvl="7"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8pPr>
            <a:lvl9pPr lvl="8" indent="0" rtl="0">
              <a:spcBef>
                <a:spcPts val="0"/>
              </a:spcBef>
              <a:buClr>
                <a:srgbClr val="434343"/>
              </a:buClr>
              <a:buSzPts val="4800"/>
              <a:buFont typeface="Lato Hairline"/>
              <a:buNone/>
              <a:defRPr sz="4800">
                <a:solidFill>
                  <a:srgbClr val="434343"/>
                </a:solidFill>
                <a:latin typeface="Lato Hairline"/>
                <a:ea typeface="Lato Hairline"/>
                <a:cs typeface="Lato Hairline"/>
                <a:sym typeface="Lato Hairline"/>
              </a:defRPr>
            </a:lvl9pPr>
          </a:lstStyle>
          <a:p>
            <a:r>
              <a:rPr lang="en-US" altLang="zh-Hans" dirty="0">
                <a:solidFill>
                  <a:srgbClr val="F28330"/>
                </a:solidFill>
              </a:rPr>
              <a:t>Part</a:t>
            </a:r>
            <a:r>
              <a:rPr lang="zh-Hans" altLang="en-US" dirty="0">
                <a:solidFill>
                  <a:srgbClr val="F28330"/>
                </a:solidFill>
              </a:rPr>
              <a:t> </a:t>
            </a:r>
            <a:r>
              <a:rPr lang="en-US" altLang="zh-Hans" dirty="0">
                <a:solidFill>
                  <a:srgbClr val="F28330"/>
                </a:solidFill>
              </a:rPr>
              <a:t>II:</a:t>
            </a:r>
            <a:r>
              <a:rPr lang="zh-Hans" altLang="en-US" dirty="0">
                <a:solidFill>
                  <a:srgbClr val="F28330"/>
                </a:solidFill>
              </a:rPr>
              <a:t> </a:t>
            </a:r>
            <a:r>
              <a:rPr lang="en-US" altLang="zh-Hans" dirty="0">
                <a:solidFill>
                  <a:srgbClr val="F28330"/>
                </a:solidFill>
              </a:rPr>
              <a:t>Data</a:t>
            </a:r>
            <a:r>
              <a:rPr lang="zh-Hans" altLang="en-US" dirty="0">
                <a:solidFill>
                  <a:srgbClr val="F28330"/>
                </a:solidFill>
              </a:rPr>
              <a:t> </a:t>
            </a:r>
            <a:r>
              <a:rPr lang="en-US" altLang="zh-Hans" dirty="0">
                <a:solidFill>
                  <a:srgbClr val="F28330"/>
                </a:solidFill>
              </a:rPr>
              <a:t>Analysis</a:t>
            </a:r>
            <a:r>
              <a:rPr lang="zh-Hans" altLang="en-US" dirty="0">
                <a:solidFill>
                  <a:srgbClr val="F28330"/>
                </a:solidFill>
              </a:rPr>
              <a:t> </a:t>
            </a:r>
            <a:br>
              <a:rPr lang="en-US" altLang="zh-Hans" sz="2400" dirty="0"/>
            </a:br>
            <a:endParaRPr lang="en-US" sz="2000" b="1" dirty="0"/>
          </a:p>
        </p:txBody>
      </p:sp>
      <p:sp>
        <p:nvSpPr>
          <p:cNvPr id="6" name="Text Placeholder 2">
            <a:extLst>
              <a:ext uri="{FF2B5EF4-FFF2-40B4-BE49-F238E27FC236}">
                <a16:creationId xmlns:a16="http://schemas.microsoft.com/office/drawing/2014/main" id="{17A55F54-E769-6E4C-944C-EF667685CC0A}"/>
              </a:ext>
            </a:extLst>
          </p:cNvPr>
          <p:cNvSpPr txBox="1">
            <a:spLocks/>
          </p:cNvSpPr>
          <p:nvPr/>
        </p:nvSpPr>
        <p:spPr>
          <a:xfrm>
            <a:off x="457200" y="1634835"/>
            <a:ext cx="5453406" cy="3214765"/>
          </a:xfrm>
          <a:prstGeom prst="rect">
            <a:avLst/>
          </a:prstGeom>
          <a:noFill/>
          <a:ln>
            <a:noFill/>
          </a:ln>
        </p:spPr>
        <p:txBody>
          <a:bodyPr wrap="square" lIns="91425" tIns="91425" rIns="91425" bIns="91425"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1pPr>
            <a:lvl2pPr marL="0" marR="0" lvl="1"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2pPr>
            <a:lvl3pPr marL="0" marR="0" lvl="2"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3pPr>
            <a:lvl4pPr marL="0" marR="0" lvl="3"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4pPr>
            <a:lvl5pPr marL="0" marR="0" lvl="4"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5pPr>
            <a:lvl6pPr marL="0" marR="0" lvl="5"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6pPr>
            <a:lvl7pPr marL="0" marR="0" lvl="6"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7pPr>
            <a:lvl8pPr marL="0" marR="0" lvl="7"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8pPr>
            <a:lvl9pPr marL="0" marR="0" lvl="8" indent="0" algn="l" rtl="0">
              <a:lnSpc>
                <a:spcPct val="100000"/>
              </a:lnSpc>
              <a:spcBef>
                <a:spcPts val="0"/>
              </a:spcBef>
              <a:spcAft>
                <a:spcPts val="0"/>
              </a:spcAft>
              <a:buClr>
                <a:schemeClr val="dk2"/>
              </a:buClr>
              <a:buSzPts val="1400"/>
              <a:buFont typeface="Lato Light"/>
              <a:buNone/>
              <a:defRPr sz="1400" b="0" i="0" u="none" strike="noStrike" cap="none">
                <a:solidFill>
                  <a:schemeClr val="dk2"/>
                </a:solidFill>
                <a:latin typeface="Lato Light"/>
                <a:ea typeface="Lato Light"/>
                <a:cs typeface="Lato Light"/>
                <a:sym typeface="Lato Light"/>
              </a:defRPr>
            </a:lvl9pPr>
          </a:lstStyle>
          <a:p>
            <a:pPr marL="290513" indent="-290513">
              <a:spcBef>
                <a:spcPts val="600"/>
              </a:spcBef>
              <a:spcAft>
                <a:spcPts val="600"/>
              </a:spcAft>
              <a:buClr>
                <a:srgbClr val="B7B7B7"/>
              </a:buClr>
              <a:buSzPts val="1800"/>
              <a:buFont typeface="Courier New" panose="02070309020205020404" pitchFamily="49" charset="0"/>
              <a:buChar char="o"/>
            </a:pPr>
            <a:endParaRPr lang="en-US" altLang="zh-Hans" sz="1600" dirty="0">
              <a:solidFill>
                <a:schemeClr val="tx1">
                  <a:lumMod val="65000"/>
                  <a:lumOff val="35000"/>
                </a:schemeClr>
              </a:solidFill>
            </a:endParaRPr>
          </a:p>
        </p:txBody>
      </p:sp>
    </p:spTree>
    <p:extLst>
      <p:ext uri="{BB962C8B-B14F-4D97-AF65-F5344CB8AC3E}">
        <p14:creationId xmlns:p14="http://schemas.microsoft.com/office/powerpoint/2010/main" val="3944562190"/>
      </p:ext>
    </p:extLst>
  </p:cSld>
  <p:clrMapOvr>
    <a:masterClrMapping/>
  </p:clrMapOvr>
</p:sld>
</file>

<file path=ppt/theme/theme1.xml><?xml version="1.0" encoding="utf-8"?>
<a:theme xmlns:a="http://schemas.openxmlformats.org/drawingml/2006/main" name="Eglamou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989</TotalTime>
  <Words>559</Words>
  <Application>Microsoft Macintosh PowerPoint</Application>
  <PresentationFormat>On-screen Show (16:9)</PresentationFormat>
  <Paragraphs>62</Paragraphs>
  <Slides>16</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Lato</vt:lpstr>
      <vt:lpstr>Lato Hairline</vt:lpstr>
      <vt:lpstr>Lato Light</vt:lpstr>
      <vt:lpstr>Arial</vt:lpstr>
      <vt:lpstr>Courier New</vt:lpstr>
      <vt:lpstr>Eglamour template</vt:lpstr>
      <vt:lpstr>PowerPoint Presentation</vt:lpstr>
      <vt:lpstr>A Search Engine for Healthy Recipes </vt:lpstr>
      <vt:lpstr>Introduction:  why we need a search engine of healthy recipes?</vt:lpstr>
      <vt:lpstr>Introduction:  Target of the Project</vt:lpstr>
      <vt:lpstr>PowerPoint Presentation</vt:lpstr>
      <vt:lpstr>PowerPoint Presentation</vt:lpstr>
      <vt:lpstr>PowerPoint Presentation</vt:lpstr>
      <vt:lpstr>Comments &amp; Suggestions, Please!</vt:lpstr>
      <vt:lpstr>PowerPoint Presentation</vt:lpstr>
      <vt:lpstr>PowerPoint Presentation</vt:lpstr>
      <vt:lpstr>PowerPoint Presentation</vt:lpstr>
      <vt:lpstr>PowerPoint Presentation</vt:lpstr>
      <vt:lpstr>PowerPoint Presentation</vt:lpstr>
      <vt:lpstr>PowerPoint Presentation</vt:lpstr>
      <vt:lpstr>For Demo,  please click  this link:    http://heroku...</vt:lpstr>
      <vt:lpstr>Thanks!</vt:lpstr>
    </vt:vector>
  </TitlesOfParts>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Porto Seguro’s  Safe Driver Prediction</dc:title>
  <cp:lastModifiedBy>chensong5225@gmail.com</cp:lastModifiedBy>
  <cp:revision>52</cp:revision>
  <dcterms:modified xsi:type="dcterms:W3CDTF">2018-06-21T01:27:19Z</dcterms:modified>
</cp:coreProperties>
</file>